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738" r:id="rId4"/>
    <p:sldMasterId id="2147483739" r:id="rId5"/>
    <p:sldMasterId id="214748374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Google Sans Medium"/>
      <p:regular r:id="rId25"/>
      <p:bold r:id="rId26"/>
      <p:italic r:id="rId27"/>
      <p:boldItalic r:id="rId28"/>
    </p:embeddedFont>
    <p:embeddedFont>
      <p:font typeface="Fira Sans Extra Condensed Medium"/>
      <p:regular r:id="rId29"/>
      <p:bold r:id="rId30"/>
      <p:italic r:id="rId31"/>
      <p:boldItalic r:id="rId32"/>
    </p:embeddedFont>
    <p:embeddedFont>
      <p:font typeface="Roboto Condensed"/>
      <p:regular r:id="rId33"/>
      <p:bold r:id="rId34"/>
      <p:italic r:id="rId35"/>
      <p:boldItalic r:id="rId36"/>
    </p:embeddedFont>
    <p:embeddedFont>
      <p:font typeface="Squada One"/>
      <p:regular r:id="rId37"/>
    </p:embeddedFont>
    <p:embeddedFont>
      <p:font typeface="Roboto Condensed Light"/>
      <p:regular r:id="rId38"/>
      <p:bold r:id="rId39"/>
      <p:italic r:id="rId40"/>
      <p:boldItalic r:id="rId41"/>
    </p:embeddedFont>
    <p:embeddedFont>
      <p:font typeface="Exo 2"/>
      <p:regular r:id="rId42"/>
      <p:bold r:id="rId43"/>
      <p:italic r:id="rId44"/>
      <p:boldItalic r:id="rId45"/>
    </p:embeddedFont>
    <p:embeddedFont>
      <p:font typeface="Helvetica Neue Light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CondensedLight-italic.fntdata"/><Relationship Id="rId42" Type="http://schemas.openxmlformats.org/officeDocument/2006/relationships/font" Target="fonts/Exo2-regular.fntdata"/><Relationship Id="rId41" Type="http://schemas.openxmlformats.org/officeDocument/2006/relationships/font" Target="fonts/RobotoCondensedLight-boldItalic.fntdata"/><Relationship Id="rId44" Type="http://schemas.openxmlformats.org/officeDocument/2006/relationships/font" Target="fonts/Exo2-italic.fntdata"/><Relationship Id="rId43" Type="http://schemas.openxmlformats.org/officeDocument/2006/relationships/font" Target="fonts/Exo2-bold.fntdata"/><Relationship Id="rId46" Type="http://schemas.openxmlformats.org/officeDocument/2006/relationships/font" Target="fonts/HelveticaNeueLight-regular.fntdata"/><Relationship Id="rId45" Type="http://schemas.openxmlformats.org/officeDocument/2006/relationships/font" Target="fonts/Exo2-boldItalic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HelveticaNeueLight-italic.fntdata"/><Relationship Id="rId47" Type="http://schemas.openxmlformats.org/officeDocument/2006/relationships/font" Target="fonts/HelveticaNeueLight-bold.fntdata"/><Relationship Id="rId49" Type="http://schemas.openxmlformats.org/officeDocument/2006/relationships/font" Target="fonts/HelveticaNeueLight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FiraSansExtraCondensedMedium-italic.fntdata"/><Relationship Id="rId30" Type="http://schemas.openxmlformats.org/officeDocument/2006/relationships/font" Target="fonts/FiraSansExtraCondensedMedium-bold.fntdata"/><Relationship Id="rId33" Type="http://schemas.openxmlformats.org/officeDocument/2006/relationships/font" Target="fonts/RobotoCondensed-regular.fntdata"/><Relationship Id="rId32" Type="http://schemas.openxmlformats.org/officeDocument/2006/relationships/font" Target="fonts/FiraSansExtraCondensedMedium-boldItalic.fntdata"/><Relationship Id="rId35" Type="http://schemas.openxmlformats.org/officeDocument/2006/relationships/font" Target="fonts/RobotoCondensed-italic.fntdata"/><Relationship Id="rId34" Type="http://schemas.openxmlformats.org/officeDocument/2006/relationships/font" Target="fonts/RobotoCondensed-bold.fntdata"/><Relationship Id="rId37" Type="http://schemas.openxmlformats.org/officeDocument/2006/relationships/font" Target="fonts/SquadaOne-regular.fntdata"/><Relationship Id="rId36" Type="http://schemas.openxmlformats.org/officeDocument/2006/relationships/font" Target="fonts/RobotoCondensed-boldItalic.fntdata"/><Relationship Id="rId39" Type="http://schemas.openxmlformats.org/officeDocument/2006/relationships/font" Target="fonts/RobotoCondensedLight-bold.fntdata"/><Relationship Id="rId38" Type="http://schemas.openxmlformats.org/officeDocument/2006/relationships/font" Target="fonts/RobotoCondensedLight-regular.fntdata"/><Relationship Id="rId20" Type="http://schemas.openxmlformats.org/officeDocument/2006/relationships/font" Target="fonts/Robo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26" Type="http://schemas.openxmlformats.org/officeDocument/2006/relationships/font" Target="fonts/GoogleSansMedium-bold.fntdata"/><Relationship Id="rId25" Type="http://schemas.openxmlformats.org/officeDocument/2006/relationships/font" Target="fonts/GoogleSansMedium-regular.fntdata"/><Relationship Id="rId28" Type="http://schemas.openxmlformats.org/officeDocument/2006/relationships/font" Target="fonts/GoogleSansMedium-boldItalic.fntdata"/><Relationship Id="rId27" Type="http://schemas.openxmlformats.org/officeDocument/2006/relationships/font" Target="fonts/GoogleSansMedium-italic.fntdata"/><Relationship Id="rId29" Type="http://schemas.openxmlformats.org/officeDocument/2006/relationships/font" Target="fonts/FiraSansExtraCondensedMedium-regular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Roboto-regular.fntdata"/><Relationship Id="rId16" Type="http://schemas.openxmlformats.org/officeDocument/2006/relationships/slide" Target="slides/slide9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84deeb896f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84deeb896f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84deeb896f_0_2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84deeb896f_0_2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84deeb896f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84deeb896f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84deeb896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84deeb896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84deeb896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Google Shape;1138;g84deeb896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g84deeb89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5" name="Google Shape;1145;g84deeb89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84deeb896f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" name="Google Shape;1152;g84deeb896f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84deeb896f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84deeb896f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84deeb896f_0_1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84deeb896f_0_1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1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0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3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2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4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ogle Cover Slide">
  <p:cSld name="CUSTOM_2_1">
    <p:bg>
      <p:bgPr>
        <a:solidFill>
          <a:srgbClr val="FFFFFF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4"/>
          <p:cNvPicPr preferRelativeResize="0"/>
          <p:nvPr/>
        </p:nvPicPr>
        <p:blipFill/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ternal Slide">
  <p:cSld name="Blank - Title_1_1_3_1_1_1">
    <p:bg>
      <p:bgPr>
        <a:solidFill>
          <a:srgbClr val="FBBC04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THIS SLIDE IS </a:t>
            </a: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60" name="Google Shape;60;p1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6"/>
          <p:cNvSpPr/>
          <p:nvPr/>
        </p:nvSpPr>
        <p:spPr>
          <a:xfrm>
            <a:off x="30991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435075" y="1128675"/>
            <a:ext cx="77826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64" name="Google Shape;64;p1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65" name="Google Shape;65;p1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">
  <p:cSld name="Blank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cxnSp>
        <p:nvCxnSpPr>
          <p:cNvPr id="73" name="Google Shape;73;p17"/>
          <p:cNvCxnSpPr/>
          <p:nvPr/>
        </p:nvCxnSpPr>
        <p:spPr>
          <a:xfrm rot="10800000">
            <a:off x="559254" y="14273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grpSp>
        <p:nvGrpSpPr>
          <p:cNvPr id="74" name="Google Shape;74;p1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75" name="Google Shape;75;p1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" name="Google Shape;81;p1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- Core Blue">
  <p:cSld name="CUSTOM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84" name="Google Shape;84;p18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5" name="Google Shape;85;p18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6" name="Google Shape;86;p18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8"/>
          <p:cNvSpPr/>
          <p:nvPr/>
        </p:nvSpPr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ogle Cover Slide">
  <p:cSld name="CUSTOM_2_1">
    <p:bg>
      <p:bgPr>
        <a:solidFill>
          <a:srgbClr val="FFFF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/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Blue">
  <p:cSld name="TITLE_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" name="Google Shape;92;p2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2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94" name="Google Shape;94;p2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95" name="Google Shape;95;p2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Basic Text - Blue">
  <p:cSld name="TITLE_2_3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3" name="Google Shape;103;p21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4" name="Google Shape;104;p2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2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06" name="Google Shape;106;p2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07" name="Google Shape;107;p2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" name="Google Shape;113;p21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Bulleted List - Blue">
  <p:cSld name="TITLE_2_3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6" name="Google Shape;116;p22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2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9" name="Google Shape;119;p22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120" name="Google Shape;120;p2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21" name="Google Shape;121;p2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2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29" name="Google Shape;129;p2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- Core Yellow">
  <p:cSld name="CUSTOM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7" name="Google Shape;137;p24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8" name="Google Shape;138;p24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9" name="Google Shape;139;p2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40" name="Google Shape;140;p24"/>
          <p:cNvSpPr/>
          <p:nvPr/>
        </p:nvSpPr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Yellow">
  <p:cSld name="TITLE_2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2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5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45" name="Google Shape;145;p2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46" name="Google Shape;146;p2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alf Color Grey - Core Yellow">
  <p:cSld name="TITLE_2_1_2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7" name="Google Shape;157;p26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58" name="Google Shape;158;p26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59" name="Google Shape;159;p2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60" name="Google Shape;160;p2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- Core Green">
  <p:cSld name="CUSTOM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8" name="Google Shape;168;p27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69" name="Google Shape;169;p27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0" name="Google Shape;170;p27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71" name="Google Shape;171;p27"/>
          <p:cNvSpPr/>
          <p:nvPr/>
        </p:nvSpPr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Green">
  <p:cSld name="TITLE_2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76" name="Google Shape;176;p2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77" name="Google Shape;177;p2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- Core Red">
  <p:cSld name="CUSTOM_1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5" name="Google Shape;185;p29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86" name="Google Shape;186;p29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7" name="Google Shape;187;p29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88" name="Google Shape;188;p29"/>
          <p:cNvSpPr/>
          <p:nvPr/>
        </p:nvSpPr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Red">
  <p:cSld name="TITLE_2_1_1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3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3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93" name="Google Shape;193;p3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94" name="Google Shape;194;p3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3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3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3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alf Color Grey - Core Blue">
  <p:cSld name="TITLE_2_2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2" name="Google Shape;202;p31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3" name="Google Shape;203;p31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3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6" name="Google Shape;206;p31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07" name="Google Shape;207;p3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08" name="Google Shape;208;p3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alf Color Grey - Core Green">
  <p:cSld name="TITLE_2_1_1_2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3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8" name="Google Shape;218;p32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19" name="Google Shape;219;p32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20" name="Google Shape;220;p32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21" name="Google Shape;221;p3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22" name="Google Shape;222;p3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3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alf Color Grey - Core Red">
  <p:cSld name="TITLE_2_1_1_1_1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3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3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3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2" name="Google Shape;232;p33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3" name="Google Shape;233;p33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34" name="Google Shape;234;p33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35" name="Google Shape;235;p3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36" name="Google Shape;236;p3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3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3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3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3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- Dark Blue 900">
  <p:cSld name="CUSTOM_1_1_1_1_1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85ABC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4" name="Google Shape;244;p34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45" name="Google Shape;245;p34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6" name="Google Shape;246;p3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47" name="Google Shape;247;p34"/>
          <p:cNvSpPr/>
          <p:nvPr/>
        </p:nvSpPr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- Dark Yellow 700">
  <p:cSld name="CUSTOM_1_1_1_1_1_1_1_1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50" name="Google Shape;250;p35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51" name="Google Shape;251;p35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2" name="Google Shape;252;p3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53" name="Google Shape;253;p35"/>
          <p:cNvSpPr/>
          <p:nvPr/>
        </p:nvSpPr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- Dark Green 900">
  <p:cSld name="CUSTOM_1_1_1_1_1_1_1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3733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56" name="Google Shape;256;p36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57" name="Google Shape;257;p36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8" name="Google Shape;258;p36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59" name="Google Shape;259;p36"/>
          <p:cNvSpPr/>
          <p:nvPr/>
        </p:nvSpPr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- Dark Red 800">
  <p:cSld name="CUSTOM_1_1_1_1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2" name="Google Shape;262;p37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63" name="Google Shape;263;p37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4" name="Google Shape;264;p37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65" name="Google Shape;265;p37"/>
          <p:cNvSpPr/>
          <p:nvPr/>
        </p:nvSpPr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ternal Intro/Context Slide">
  <p:cSld name="Blank - Title_1_1_3_1_1">
    <p:bg>
      <p:bgPr>
        <a:solidFill>
          <a:srgbClr val="FBBC04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8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68" name="Google Shape;268;p3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38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0" name="Google Shape;270;p3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71" name="Google Shape;271;p3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3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3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3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3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7" name="Google Shape;277;p38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8" name="Google Shape;278;p38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ternal header">
  <p:cSld name="Blank - Title_1_1_3_1_1_2">
    <p:bg>
      <p:bgPr>
        <a:noFill/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9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81" name="Google Shape;281;p3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Google Shape;282;p39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3" name="Google Shape;283;p3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84" name="Google Shape;284;p3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alf Color Grey - Core Yellow">
  <p:cSld name="TITLE_2_1_2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40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3" name="Google Shape;293;p4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p4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5" name="Google Shape;295;p40"/>
          <p:cNvSpPr txBox="1"/>
          <p:nvPr>
            <p:ph idx="1" type="body"/>
          </p:nvPr>
        </p:nvSpPr>
        <p:spPr>
          <a:xfrm>
            <a:off x="362563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6" name="Google Shape;296;p40"/>
          <p:cNvSpPr txBox="1"/>
          <p:nvPr>
            <p:ph type="title"/>
          </p:nvPr>
        </p:nvSpPr>
        <p:spPr>
          <a:xfrm>
            <a:off x="362563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97" name="Google Shape;297;p4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98" name="Google Shape;298;p4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4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4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4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4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4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Basic Text - Yellow">
  <p:cSld name="TITLE_2_3_3_1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1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6" name="Google Shape;306;p41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7" name="Google Shape;307;p4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8" name="Google Shape;308;p4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9" name="Google Shape;309;p41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10" name="Google Shape;310;p4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11" name="Google Shape;311;p4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4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4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4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Bulleted List - Yellow">
  <p:cSld name="TITLE_2_3_1_1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2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9" name="Google Shape;319;p42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0" name="Google Shape;320;p4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Google Shape;321;p4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2" name="Google Shape;322;p42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23" name="Google Shape;323;p4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24" name="Google Shape;324;p4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4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4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4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4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4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Basic Text - Green">
  <p:cSld name="TITLE_2_3_3_1_1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3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32" name="Google Shape;332;p43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3" name="Google Shape;333;p43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" name="Google Shape;334;p4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5" name="Google Shape;335;p43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36" name="Google Shape;336;p4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37" name="Google Shape;337;p4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4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4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4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4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4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Bulleted List - Green">
  <p:cSld name="TITLE_2_3_1_1_1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4"/>
          <p:cNvSpPr txBox="1"/>
          <p:nvPr>
            <p:ph idx="1" type="body"/>
          </p:nvPr>
        </p:nvSpPr>
        <p:spPr>
          <a:xfrm>
            <a:off x="364025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5" name="Google Shape;345;p44"/>
          <p:cNvSpPr txBox="1"/>
          <p:nvPr>
            <p:ph idx="2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6" name="Google Shape;346;p44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7" name="Google Shape;347;p4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p4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9" name="Google Shape;349;p44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50" name="Google Shape;350;p4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51" name="Google Shape;351;p4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4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4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4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4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4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Basic Text - Red">
  <p:cSld name="TITLE_2_3_3_2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5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9" name="Google Shape;359;p45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0" name="Google Shape;360;p4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45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62" name="Google Shape;362;p45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63" name="Google Shape;363;p4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64" name="Google Shape;364;p4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4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4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4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4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4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Slide - Bulleted List - Red">
  <p:cSld name="TITLE_2_3_1_1_1_1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6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2" name="Google Shape;372;p46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73" name="Google Shape;373;p4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4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5" name="Google Shape;375;p46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76" name="Google Shape;376;p4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77" name="Google Shape;377;p4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4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4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4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4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alf Color Grey - Blank">
  <p:cSld name="Blank_3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5" name="Google Shape;385;p4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86" name="Google Shape;386;p4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4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YouTube">
  <p:cSld name="Blank_2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p48"/>
          <p:cNvGrpSpPr/>
          <p:nvPr/>
        </p:nvGrpSpPr>
        <p:grpSpPr>
          <a:xfrm>
            <a:off x="7742997" y="4803993"/>
            <a:ext cx="420491" cy="137010"/>
            <a:chOff x="0" y="0"/>
            <a:chExt cx="2077525" cy="676925"/>
          </a:xfrm>
        </p:grpSpPr>
        <p:sp>
          <p:nvSpPr>
            <p:cNvPr id="394" name="Google Shape;394;p4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4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4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" name="Google Shape;400;p48"/>
          <p:cNvGrpSpPr/>
          <p:nvPr/>
        </p:nvGrpSpPr>
        <p:grpSpPr>
          <a:xfrm>
            <a:off x="8327424" y="4803984"/>
            <a:ext cx="562213" cy="125428"/>
            <a:chOff x="238125" y="2060625"/>
            <a:chExt cx="7143750" cy="1593750"/>
          </a:xfrm>
        </p:grpSpPr>
        <p:sp>
          <p:nvSpPr>
            <p:cNvPr id="401" name="Google Shape;401;p48"/>
            <p:cNvSpPr/>
            <p:nvPr/>
          </p:nvSpPr>
          <p:spPr>
            <a:xfrm>
              <a:off x="238125" y="2060625"/>
              <a:ext cx="2278125" cy="1593750"/>
            </a:xfrm>
            <a:custGeom>
              <a:rect b="b" l="l" r="r" t="t"/>
              <a:pathLst>
                <a:path extrusionOk="0" h="63750" w="91125">
                  <a:moveTo>
                    <a:pt x="36563" y="18188"/>
                  </a:moveTo>
                  <a:lnTo>
                    <a:pt x="60188" y="31875"/>
                  </a:lnTo>
                  <a:lnTo>
                    <a:pt x="36563" y="45563"/>
                  </a:lnTo>
                  <a:lnTo>
                    <a:pt x="36563" y="18188"/>
                  </a:lnTo>
                  <a:close/>
                  <a:moveTo>
                    <a:pt x="41063" y="0"/>
                  </a:moveTo>
                  <a:lnTo>
                    <a:pt x="30563" y="188"/>
                  </a:lnTo>
                  <a:lnTo>
                    <a:pt x="24375" y="375"/>
                  </a:lnTo>
                  <a:lnTo>
                    <a:pt x="18563" y="750"/>
                  </a:lnTo>
                  <a:lnTo>
                    <a:pt x="13500" y="1313"/>
                  </a:lnTo>
                  <a:lnTo>
                    <a:pt x="11625" y="1500"/>
                  </a:lnTo>
                  <a:lnTo>
                    <a:pt x="9938" y="1875"/>
                  </a:lnTo>
                  <a:lnTo>
                    <a:pt x="8625" y="2438"/>
                  </a:lnTo>
                  <a:lnTo>
                    <a:pt x="7313" y="3000"/>
                  </a:lnTo>
                  <a:lnTo>
                    <a:pt x="6000" y="3938"/>
                  </a:lnTo>
                  <a:lnTo>
                    <a:pt x="4875" y="4875"/>
                  </a:lnTo>
                  <a:lnTo>
                    <a:pt x="3938" y="6000"/>
                  </a:lnTo>
                  <a:lnTo>
                    <a:pt x="3188" y="7125"/>
                  </a:lnTo>
                  <a:lnTo>
                    <a:pt x="2438" y="8438"/>
                  </a:lnTo>
                  <a:lnTo>
                    <a:pt x="1875" y="9938"/>
                  </a:lnTo>
                  <a:lnTo>
                    <a:pt x="1313" y="12938"/>
                  </a:lnTo>
                  <a:lnTo>
                    <a:pt x="938" y="16313"/>
                  </a:lnTo>
                  <a:lnTo>
                    <a:pt x="563" y="20063"/>
                  </a:lnTo>
                  <a:lnTo>
                    <a:pt x="375" y="23625"/>
                  </a:lnTo>
                  <a:lnTo>
                    <a:pt x="0" y="29438"/>
                  </a:lnTo>
                  <a:lnTo>
                    <a:pt x="0" y="31875"/>
                  </a:lnTo>
                  <a:lnTo>
                    <a:pt x="0" y="34313"/>
                  </a:lnTo>
                  <a:lnTo>
                    <a:pt x="375" y="40125"/>
                  </a:lnTo>
                  <a:lnTo>
                    <a:pt x="563" y="43688"/>
                  </a:lnTo>
                  <a:lnTo>
                    <a:pt x="938" y="47438"/>
                  </a:lnTo>
                  <a:lnTo>
                    <a:pt x="1313" y="50813"/>
                  </a:lnTo>
                  <a:lnTo>
                    <a:pt x="1875" y="53813"/>
                  </a:lnTo>
                  <a:lnTo>
                    <a:pt x="2438" y="55125"/>
                  </a:lnTo>
                  <a:lnTo>
                    <a:pt x="3188" y="56625"/>
                  </a:lnTo>
                  <a:lnTo>
                    <a:pt x="3938" y="57750"/>
                  </a:lnTo>
                  <a:lnTo>
                    <a:pt x="4875" y="58875"/>
                  </a:lnTo>
                  <a:lnTo>
                    <a:pt x="6000" y="59813"/>
                  </a:lnTo>
                  <a:lnTo>
                    <a:pt x="7313" y="60750"/>
                  </a:lnTo>
                  <a:lnTo>
                    <a:pt x="8625" y="61313"/>
                  </a:lnTo>
                  <a:lnTo>
                    <a:pt x="9938" y="61875"/>
                  </a:lnTo>
                  <a:lnTo>
                    <a:pt x="11625" y="62250"/>
                  </a:lnTo>
                  <a:lnTo>
                    <a:pt x="13500" y="62438"/>
                  </a:lnTo>
                  <a:lnTo>
                    <a:pt x="18563" y="63000"/>
                  </a:lnTo>
                  <a:lnTo>
                    <a:pt x="24375" y="63375"/>
                  </a:lnTo>
                  <a:lnTo>
                    <a:pt x="30563" y="63563"/>
                  </a:lnTo>
                  <a:lnTo>
                    <a:pt x="41063" y="63750"/>
                  </a:lnTo>
                  <a:lnTo>
                    <a:pt x="50250" y="63750"/>
                  </a:lnTo>
                  <a:lnTo>
                    <a:pt x="60750" y="63563"/>
                  </a:lnTo>
                  <a:lnTo>
                    <a:pt x="66750" y="63375"/>
                  </a:lnTo>
                  <a:lnTo>
                    <a:pt x="72563" y="63000"/>
                  </a:lnTo>
                  <a:lnTo>
                    <a:pt x="77625" y="62438"/>
                  </a:lnTo>
                  <a:lnTo>
                    <a:pt x="79688" y="62250"/>
                  </a:lnTo>
                  <a:lnTo>
                    <a:pt x="81188" y="61875"/>
                  </a:lnTo>
                  <a:lnTo>
                    <a:pt x="82688" y="61313"/>
                  </a:lnTo>
                  <a:lnTo>
                    <a:pt x="84000" y="60750"/>
                  </a:lnTo>
                  <a:lnTo>
                    <a:pt x="85125" y="59813"/>
                  </a:lnTo>
                  <a:lnTo>
                    <a:pt x="86250" y="58875"/>
                  </a:lnTo>
                  <a:lnTo>
                    <a:pt x="87375" y="57750"/>
                  </a:lnTo>
                  <a:lnTo>
                    <a:pt x="88125" y="56625"/>
                  </a:lnTo>
                  <a:lnTo>
                    <a:pt x="88875" y="55125"/>
                  </a:lnTo>
                  <a:lnTo>
                    <a:pt x="89250" y="53813"/>
                  </a:lnTo>
                  <a:lnTo>
                    <a:pt x="89813" y="50813"/>
                  </a:lnTo>
                  <a:lnTo>
                    <a:pt x="90375" y="47438"/>
                  </a:lnTo>
                  <a:lnTo>
                    <a:pt x="90750" y="43688"/>
                  </a:lnTo>
                  <a:lnTo>
                    <a:pt x="90938" y="40125"/>
                  </a:lnTo>
                  <a:lnTo>
                    <a:pt x="91125" y="34313"/>
                  </a:lnTo>
                  <a:lnTo>
                    <a:pt x="91125" y="31875"/>
                  </a:lnTo>
                  <a:lnTo>
                    <a:pt x="91125" y="29438"/>
                  </a:lnTo>
                  <a:lnTo>
                    <a:pt x="90938" y="23625"/>
                  </a:lnTo>
                  <a:lnTo>
                    <a:pt x="90750" y="20063"/>
                  </a:lnTo>
                  <a:lnTo>
                    <a:pt x="90375" y="16313"/>
                  </a:lnTo>
                  <a:lnTo>
                    <a:pt x="89813" y="12938"/>
                  </a:lnTo>
                  <a:lnTo>
                    <a:pt x="89250" y="9938"/>
                  </a:lnTo>
                  <a:lnTo>
                    <a:pt x="88875" y="8438"/>
                  </a:lnTo>
                  <a:lnTo>
                    <a:pt x="88125" y="7125"/>
                  </a:lnTo>
                  <a:lnTo>
                    <a:pt x="87375" y="6000"/>
                  </a:lnTo>
                  <a:lnTo>
                    <a:pt x="86250" y="4875"/>
                  </a:lnTo>
                  <a:lnTo>
                    <a:pt x="85125" y="3938"/>
                  </a:lnTo>
                  <a:lnTo>
                    <a:pt x="84000" y="3000"/>
                  </a:lnTo>
                  <a:lnTo>
                    <a:pt x="82688" y="2438"/>
                  </a:lnTo>
                  <a:lnTo>
                    <a:pt x="81188" y="1875"/>
                  </a:lnTo>
                  <a:lnTo>
                    <a:pt x="79688" y="1500"/>
                  </a:lnTo>
                  <a:lnTo>
                    <a:pt x="77625" y="1313"/>
                  </a:lnTo>
                  <a:lnTo>
                    <a:pt x="72563" y="750"/>
                  </a:lnTo>
                  <a:lnTo>
                    <a:pt x="66750" y="375"/>
                  </a:lnTo>
                  <a:lnTo>
                    <a:pt x="60750" y="188"/>
                  </a:lnTo>
                  <a:lnTo>
                    <a:pt x="5025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48"/>
            <p:cNvSpPr/>
            <p:nvPr/>
          </p:nvSpPr>
          <p:spPr>
            <a:xfrm>
              <a:off x="3420925" y="2520000"/>
              <a:ext cx="623450" cy="1035950"/>
            </a:xfrm>
            <a:custGeom>
              <a:rect b="b" l="l" r="r" t="t"/>
              <a:pathLst>
                <a:path extrusionOk="0" h="41438" w="24938">
                  <a:moveTo>
                    <a:pt x="12376" y="6188"/>
                  </a:moveTo>
                  <a:lnTo>
                    <a:pt x="13313" y="6375"/>
                  </a:lnTo>
                  <a:lnTo>
                    <a:pt x="14063" y="6750"/>
                  </a:lnTo>
                  <a:lnTo>
                    <a:pt x="14626" y="7313"/>
                  </a:lnTo>
                  <a:lnTo>
                    <a:pt x="15188" y="8250"/>
                  </a:lnTo>
                  <a:lnTo>
                    <a:pt x="15376" y="9375"/>
                  </a:lnTo>
                  <a:lnTo>
                    <a:pt x="15751" y="10875"/>
                  </a:lnTo>
                  <a:lnTo>
                    <a:pt x="15938" y="14438"/>
                  </a:lnTo>
                  <a:lnTo>
                    <a:pt x="15938" y="27000"/>
                  </a:lnTo>
                  <a:lnTo>
                    <a:pt x="15751" y="30750"/>
                  </a:lnTo>
                  <a:lnTo>
                    <a:pt x="15376" y="32250"/>
                  </a:lnTo>
                  <a:lnTo>
                    <a:pt x="15188" y="33375"/>
                  </a:lnTo>
                  <a:lnTo>
                    <a:pt x="14626" y="34125"/>
                  </a:lnTo>
                  <a:lnTo>
                    <a:pt x="14063" y="34875"/>
                  </a:lnTo>
                  <a:lnTo>
                    <a:pt x="13313" y="35250"/>
                  </a:lnTo>
                  <a:lnTo>
                    <a:pt x="11626" y="35250"/>
                  </a:lnTo>
                  <a:lnTo>
                    <a:pt x="10876" y="34875"/>
                  </a:lnTo>
                  <a:lnTo>
                    <a:pt x="10313" y="34125"/>
                  </a:lnTo>
                  <a:lnTo>
                    <a:pt x="9938" y="33375"/>
                  </a:lnTo>
                  <a:lnTo>
                    <a:pt x="9563" y="32250"/>
                  </a:lnTo>
                  <a:lnTo>
                    <a:pt x="9376" y="30750"/>
                  </a:lnTo>
                  <a:lnTo>
                    <a:pt x="9188" y="27000"/>
                  </a:lnTo>
                  <a:lnTo>
                    <a:pt x="9188" y="14438"/>
                  </a:lnTo>
                  <a:lnTo>
                    <a:pt x="9376" y="10875"/>
                  </a:lnTo>
                  <a:lnTo>
                    <a:pt x="9563" y="9375"/>
                  </a:lnTo>
                  <a:lnTo>
                    <a:pt x="9938" y="8250"/>
                  </a:lnTo>
                  <a:lnTo>
                    <a:pt x="10313" y="7313"/>
                  </a:lnTo>
                  <a:lnTo>
                    <a:pt x="10876" y="6750"/>
                  </a:lnTo>
                  <a:lnTo>
                    <a:pt x="11626" y="6375"/>
                  </a:lnTo>
                  <a:lnTo>
                    <a:pt x="12376" y="6188"/>
                  </a:lnTo>
                  <a:close/>
                  <a:moveTo>
                    <a:pt x="12751" y="0"/>
                  </a:moveTo>
                  <a:lnTo>
                    <a:pt x="10501" y="188"/>
                  </a:lnTo>
                  <a:lnTo>
                    <a:pt x="8626" y="563"/>
                  </a:lnTo>
                  <a:lnTo>
                    <a:pt x="6938" y="1125"/>
                  </a:lnTo>
                  <a:lnTo>
                    <a:pt x="5438" y="1875"/>
                  </a:lnTo>
                  <a:lnTo>
                    <a:pt x="4126" y="2813"/>
                  </a:lnTo>
                  <a:lnTo>
                    <a:pt x="3001" y="4125"/>
                  </a:lnTo>
                  <a:lnTo>
                    <a:pt x="2063" y="5813"/>
                  </a:lnTo>
                  <a:lnTo>
                    <a:pt x="1313" y="7500"/>
                  </a:lnTo>
                  <a:lnTo>
                    <a:pt x="751" y="9750"/>
                  </a:lnTo>
                  <a:lnTo>
                    <a:pt x="376" y="12188"/>
                  </a:lnTo>
                  <a:lnTo>
                    <a:pt x="188" y="14813"/>
                  </a:lnTo>
                  <a:lnTo>
                    <a:pt x="1" y="18000"/>
                  </a:lnTo>
                  <a:lnTo>
                    <a:pt x="1" y="23625"/>
                  </a:lnTo>
                  <a:lnTo>
                    <a:pt x="1" y="26813"/>
                  </a:lnTo>
                  <a:lnTo>
                    <a:pt x="376" y="29438"/>
                  </a:lnTo>
                  <a:lnTo>
                    <a:pt x="751" y="31875"/>
                  </a:lnTo>
                  <a:lnTo>
                    <a:pt x="1126" y="33938"/>
                  </a:lnTo>
                  <a:lnTo>
                    <a:pt x="1876" y="35813"/>
                  </a:lnTo>
                  <a:lnTo>
                    <a:pt x="2626" y="37313"/>
                  </a:lnTo>
                  <a:lnTo>
                    <a:pt x="3751" y="38625"/>
                  </a:lnTo>
                  <a:lnTo>
                    <a:pt x="5063" y="39563"/>
                  </a:lnTo>
                  <a:lnTo>
                    <a:pt x="6563" y="40500"/>
                  </a:lnTo>
                  <a:lnTo>
                    <a:pt x="8251" y="41063"/>
                  </a:lnTo>
                  <a:lnTo>
                    <a:pt x="10126" y="41250"/>
                  </a:lnTo>
                  <a:lnTo>
                    <a:pt x="12376" y="41438"/>
                  </a:lnTo>
                  <a:lnTo>
                    <a:pt x="14626" y="41250"/>
                  </a:lnTo>
                  <a:lnTo>
                    <a:pt x="16688" y="41063"/>
                  </a:lnTo>
                  <a:lnTo>
                    <a:pt x="18376" y="40500"/>
                  </a:lnTo>
                  <a:lnTo>
                    <a:pt x="19876" y="39563"/>
                  </a:lnTo>
                  <a:lnTo>
                    <a:pt x="21001" y="38625"/>
                  </a:lnTo>
                  <a:lnTo>
                    <a:pt x="22126" y="37313"/>
                  </a:lnTo>
                  <a:lnTo>
                    <a:pt x="23063" y="35813"/>
                  </a:lnTo>
                  <a:lnTo>
                    <a:pt x="23626" y="33938"/>
                  </a:lnTo>
                  <a:lnTo>
                    <a:pt x="24188" y="31875"/>
                  </a:lnTo>
                  <a:lnTo>
                    <a:pt x="24563" y="29438"/>
                  </a:lnTo>
                  <a:lnTo>
                    <a:pt x="24751" y="26813"/>
                  </a:lnTo>
                  <a:lnTo>
                    <a:pt x="24938" y="23625"/>
                  </a:lnTo>
                  <a:lnTo>
                    <a:pt x="24938" y="18000"/>
                  </a:lnTo>
                  <a:lnTo>
                    <a:pt x="24751" y="14813"/>
                  </a:lnTo>
                  <a:lnTo>
                    <a:pt x="24563" y="12188"/>
                  </a:lnTo>
                  <a:lnTo>
                    <a:pt x="24188" y="9750"/>
                  </a:lnTo>
                  <a:lnTo>
                    <a:pt x="23626" y="7500"/>
                  </a:lnTo>
                  <a:lnTo>
                    <a:pt x="22876" y="5813"/>
                  </a:lnTo>
                  <a:lnTo>
                    <a:pt x="22126" y="4313"/>
                  </a:lnTo>
                  <a:lnTo>
                    <a:pt x="21001" y="3000"/>
                  </a:lnTo>
                  <a:lnTo>
                    <a:pt x="19688" y="1875"/>
                  </a:lnTo>
                  <a:lnTo>
                    <a:pt x="18376" y="1125"/>
                  </a:lnTo>
                  <a:lnTo>
                    <a:pt x="16688" y="563"/>
                  </a:lnTo>
                  <a:lnTo>
                    <a:pt x="14813" y="188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48"/>
            <p:cNvSpPr/>
            <p:nvPr/>
          </p:nvSpPr>
          <p:spPr>
            <a:xfrm>
              <a:off x="6786550" y="2524675"/>
              <a:ext cx="595325" cy="1031275"/>
            </a:xfrm>
            <a:custGeom>
              <a:rect b="b" l="l" r="r" t="t"/>
              <a:pathLst>
                <a:path extrusionOk="0" h="41251" w="23813">
                  <a:moveTo>
                    <a:pt x="12751" y="6001"/>
                  </a:moveTo>
                  <a:lnTo>
                    <a:pt x="13313" y="6188"/>
                  </a:lnTo>
                  <a:lnTo>
                    <a:pt x="13688" y="6376"/>
                  </a:lnTo>
                  <a:lnTo>
                    <a:pt x="14063" y="6751"/>
                  </a:lnTo>
                  <a:lnTo>
                    <a:pt x="14438" y="7313"/>
                  </a:lnTo>
                  <a:lnTo>
                    <a:pt x="14813" y="7876"/>
                  </a:lnTo>
                  <a:lnTo>
                    <a:pt x="15001" y="9563"/>
                  </a:lnTo>
                  <a:lnTo>
                    <a:pt x="15376" y="12001"/>
                  </a:lnTo>
                  <a:lnTo>
                    <a:pt x="15376" y="15376"/>
                  </a:lnTo>
                  <a:lnTo>
                    <a:pt x="15376" y="18376"/>
                  </a:lnTo>
                  <a:lnTo>
                    <a:pt x="8813" y="18376"/>
                  </a:lnTo>
                  <a:lnTo>
                    <a:pt x="8813" y="15376"/>
                  </a:lnTo>
                  <a:lnTo>
                    <a:pt x="8813" y="12001"/>
                  </a:lnTo>
                  <a:lnTo>
                    <a:pt x="9001" y="9563"/>
                  </a:lnTo>
                  <a:lnTo>
                    <a:pt x="9376" y="7876"/>
                  </a:lnTo>
                  <a:lnTo>
                    <a:pt x="9938" y="6751"/>
                  </a:lnTo>
                  <a:lnTo>
                    <a:pt x="10313" y="6376"/>
                  </a:lnTo>
                  <a:lnTo>
                    <a:pt x="10688" y="6188"/>
                  </a:lnTo>
                  <a:lnTo>
                    <a:pt x="11438" y="6001"/>
                  </a:lnTo>
                  <a:close/>
                  <a:moveTo>
                    <a:pt x="10688" y="1"/>
                  </a:moveTo>
                  <a:lnTo>
                    <a:pt x="9188" y="188"/>
                  </a:lnTo>
                  <a:lnTo>
                    <a:pt x="7688" y="563"/>
                  </a:lnTo>
                  <a:lnTo>
                    <a:pt x="6563" y="938"/>
                  </a:lnTo>
                  <a:lnTo>
                    <a:pt x="5438" y="1501"/>
                  </a:lnTo>
                  <a:lnTo>
                    <a:pt x="4313" y="2251"/>
                  </a:lnTo>
                  <a:lnTo>
                    <a:pt x="3563" y="3001"/>
                  </a:lnTo>
                  <a:lnTo>
                    <a:pt x="2813" y="4126"/>
                  </a:lnTo>
                  <a:lnTo>
                    <a:pt x="2063" y="5063"/>
                  </a:lnTo>
                  <a:lnTo>
                    <a:pt x="1501" y="6376"/>
                  </a:lnTo>
                  <a:lnTo>
                    <a:pt x="1126" y="7876"/>
                  </a:lnTo>
                  <a:lnTo>
                    <a:pt x="751" y="9376"/>
                  </a:lnTo>
                  <a:lnTo>
                    <a:pt x="188" y="12938"/>
                  </a:lnTo>
                  <a:lnTo>
                    <a:pt x="1" y="17251"/>
                  </a:lnTo>
                  <a:lnTo>
                    <a:pt x="1" y="24188"/>
                  </a:lnTo>
                  <a:lnTo>
                    <a:pt x="188" y="28313"/>
                  </a:lnTo>
                  <a:lnTo>
                    <a:pt x="563" y="31688"/>
                  </a:lnTo>
                  <a:lnTo>
                    <a:pt x="938" y="33188"/>
                  </a:lnTo>
                  <a:lnTo>
                    <a:pt x="1501" y="34688"/>
                  </a:lnTo>
                  <a:lnTo>
                    <a:pt x="2063" y="36001"/>
                  </a:lnTo>
                  <a:lnTo>
                    <a:pt x="2626" y="37126"/>
                  </a:lnTo>
                  <a:lnTo>
                    <a:pt x="3376" y="38063"/>
                  </a:lnTo>
                  <a:lnTo>
                    <a:pt x="4313" y="38813"/>
                  </a:lnTo>
                  <a:lnTo>
                    <a:pt x="5251" y="39563"/>
                  </a:lnTo>
                  <a:lnTo>
                    <a:pt x="6376" y="40126"/>
                  </a:lnTo>
                  <a:lnTo>
                    <a:pt x="7501" y="40688"/>
                  </a:lnTo>
                  <a:lnTo>
                    <a:pt x="8813" y="40876"/>
                  </a:lnTo>
                  <a:lnTo>
                    <a:pt x="10313" y="41063"/>
                  </a:lnTo>
                  <a:lnTo>
                    <a:pt x="12001" y="41251"/>
                  </a:lnTo>
                  <a:lnTo>
                    <a:pt x="14626" y="41063"/>
                  </a:lnTo>
                  <a:lnTo>
                    <a:pt x="16876" y="40501"/>
                  </a:lnTo>
                  <a:lnTo>
                    <a:pt x="18938" y="39751"/>
                  </a:lnTo>
                  <a:lnTo>
                    <a:pt x="19688" y="39188"/>
                  </a:lnTo>
                  <a:lnTo>
                    <a:pt x="20438" y="38438"/>
                  </a:lnTo>
                  <a:lnTo>
                    <a:pt x="21188" y="37688"/>
                  </a:lnTo>
                  <a:lnTo>
                    <a:pt x="21938" y="36938"/>
                  </a:lnTo>
                  <a:lnTo>
                    <a:pt x="22313" y="36001"/>
                  </a:lnTo>
                  <a:lnTo>
                    <a:pt x="22876" y="35063"/>
                  </a:lnTo>
                  <a:lnTo>
                    <a:pt x="23063" y="33938"/>
                  </a:lnTo>
                  <a:lnTo>
                    <a:pt x="23438" y="32813"/>
                  </a:lnTo>
                  <a:lnTo>
                    <a:pt x="23626" y="30188"/>
                  </a:lnTo>
                  <a:lnTo>
                    <a:pt x="23438" y="28688"/>
                  </a:lnTo>
                  <a:lnTo>
                    <a:pt x="15751" y="28313"/>
                  </a:lnTo>
                  <a:lnTo>
                    <a:pt x="15563" y="31501"/>
                  </a:lnTo>
                  <a:lnTo>
                    <a:pt x="15188" y="32626"/>
                  </a:lnTo>
                  <a:lnTo>
                    <a:pt x="15001" y="33563"/>
                  </a:lnTo>
                  <a:lnTo>
                    <a:pt x="14438" y="34126"/>
                  </a:lnTo>
                  <a:lnTo>
                    <a:pt x="13876" y="34688"/>
                  </a:lnTo>
                  <a:lnTo>
                    <a:pt x="13126" y="35063"/>
                  </a:lnTo>
                  <a:lnTo>
                    <a:pt x="11438" y="35063"/>
                  </a:lnTo>
                  <a:lnTo>
                    <a:pt x="10876" y="34876"/>
                  </a:lnTo>
                  <a:lnTo>
                    <a:pt x="10313" y="34688"/>
                  </a:lnTo>
                  <a:lnTo>
                    <a:pt x="9938" y="34126"/>
                  </a:lnTo>
                  <a:lnTo>
                    <a:pt x="9563" y="33751"/>
                  </a:lnTo>
                  <a:lnTo>
                    <a:pt x="9376" y="33001"/>
                  </a:lnTo>
                  <a:lnTo>
                    <a:pt x="9001" y="31501"/>
                  </a:lnTo>
                  <a:lnTo>
                    <a:pt x="8813" y="29063"/>
                  </a:lnTo>
                  <a:lnTo>
                    <a:pt x="8813" y="25688"/>
                  </a:lnTo>
                  <a:lnTo>
                    <a:pt x="8813" y="23626"/>
                  </a:lnTo>
                  <a:lnTo>
                    <a:pt x="23813" y="23626"/>
                  </a:lnTo>
                  <a:lnTo>
                    <a:pt x="23813" y="16876"/>
                  </a:lnTo>
                  <a:lnTo>
                    <a:pt x="23813" y="13876"/>
                  </a:lnTo>
                  <a:lnTo>
                    <a:pt x="23626" y="11063"/>
                  </a:lnTo>
                  <a:lnTo>
                    <a:pt x="23251" y="8813"/>
                  </a:lnTo>
                  <a:lnTo>
                    <a:pt x="22876" y="6938"/>
                  </a:lnTo>
                  <a:lnTo>
                    <a:pt x="22126" y="5251"/>
                  </a:lnTo>
                  <a:lnTo>
                    <a:pt x="21376" y="3751"/>
                  </a:lnTo>
                  <a:lnTo>
                    <a:pt x="20438" y="2626"/>
                  </a:lnTo>
                  <a:lnTo>
                    <a:pt x="19313" y="1688"/>
                  </a:lnTo>
                  <a:lnTo>
                    <a:pt x="18001" y="938"/>
                  </a:lnTo>
                  <a:lnTo>
                    <a:pt x="16313" y="376"/>
                  </a:lnTo>
                  <a:lnTo>
                    <a:pt x="14438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48"/>
            <p:cNvSpPr/>
            <p:nvPr/>
          </p:nvSpPr>
          <p:spPr>
            <a:xfrm>
              <a:off x="2741250" y="2173125"/>
              <a:ext cx="735950" cy="1368750"/>
            </a:xfrm>
            <a:custGeom>
              <a:rect b="b" l="l" r="r" t="t"/>
              <a:pathLst>
                <a:path extrusionOk="0" h="54750" w="29438">
                  <a:moveTo>
                    <a:pt x="0" y="0"/>
                  </a:moveTo>
                  <a:lnTo>
                    <a:pt x="10313" y="36938"/>
                  </a:lnTo>
                  <a:lnTo>
                    <a:pt x="10313" y="54750"/>
                  </a:lnTo>
                  <a:lnTo>
                    <a:pt x="19125" y="54750"/>
                  </a:lnTo>
                  <a:lnTo>
                    <a:pt x="19125" y="36938"/>
                  </a:lnTo>
                  <a:lnTo>
                    <a:pt x="29438" y="0"/>
                  </a:lnTo>
                  <a:lnTo>
                    <a:pt x="20625" y="0"/>
                  </a:lnTo>
                  <a:lnTo>
                    <a:pt x="16875" y="16875"/>
                  </a:lnTo>
                  <a:lnTo>
                    <a:pt x="15563" y="23063"/>
                  </a:lnTo>
                  <a:lnTo>
                    <a:pt x="14813" y="27375"/>
                  </a:lnTo>
                  <a:lnTo>
                    <a:pt x="14625" y="27375"/>
                  </a:lnTo>
                  <a:lnTo>
                    <a:pt x="13688" y="22500"/>
                  </a:lnTo>
                  <a:lnTo>
                    <a:pt x="12563" y="16688"/>
                  </a:lnTo>
                  <a:lnTo>
                    <a:pt x="900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48"/>
            <p:cNvSpPr/>
            <p:nvPr/>
          </p:nvSpPr>
          <p:spPr>
            <a:xfrm>
              <a:off x="4161550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3001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48"/>
            <p:cNvSpPr/>
            <p:nvPr/>
          </p:nvSpPr>
          <p:spPr>
            <a:xfrm>
              <a:off x="5314675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2813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48"/>
            <p:cNvSpPr/>
            <p:nvPr/>
          </p:nvSpPr>
          <p:spPr>
            <a:xfrm>
              <a:off x="4714675" y="2173125"/>
              <a:ext cx="665650" cy="1368750"/>
            </a:xfrm>
            <a:custGeom>
              <a:rect b="b" l="l" r="r" t="t"/>
              <a:pathLst>
                <a:path extrusionOk="0" h="54750" w="26626">
                  <a:moveTo>
                    <a:pt x="1" y="0"/>
                  </a:moveTo>
                  <a:lnTo>
                    <a:pt x="1" y="7313"/>
                  </a:lnTo>
                  <a:lnTo>
                    <a:pt x="8813" y="7313"/>
                  </a:lnTo>
                  <a:lnTo>
                    <a:pt x="8813" y="54750"/>
                  </a:lnTo>
                  <a:lnTo>
                    <a:pt x="17626" y="54750"/>
                  </a:lnTo>
                  <a:lnTo>
                    <a:pt x="17626" y="7313"/>
                  </a:lnTo>
                  <a:lnTo>
                    <a:pt x="26626" y="7313"/>
                  </a:lnTo>
                  <a:lnTo>
                    <a:pt x="26626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48"/>
            <p:cNvSpPr/>
            <p:nvPr/>
          </p:nvSpPr>
          <p:spPr>
            <a:xfrm>
              <a:off x="6060000" y="2121550"/>
              <a:ext cx="628125" cy="1434400"/>
            </a:xfrm>
            <a:custGeom>
              <a:rect b="b" l="l" r="r" t="t"/>
              <a:pathLst>
                <a:path extrusionOk="0" h="57376" w="25125">
                  <a:moveTo>
                    <a:pt x="12563" y="22313"/>
                  </a:moveTo>
                  <a:lnTo>
                    <a:pt x="13125" y="22501"/>
                  </a:lnTo>
                  <a:lnTo>
                    <a:pt x="13688" y="22688"/>
                  </a:lnTo>
                  <a:lnTo>
                    <a:pt x="14250" y="23063"/>
                  </a:lnTo>
                  <a:lnTo>
                    <a:pt x="14625" y="23438"/>
                  </a:lnTo>
                  <a:lnTo>
                    <a:pt x="15000" y="24188"/>
                  </a:lnTo>
                  <a:lnTo>
                    <a:pt x="15375" y="24938"/>
                  </a:lnTo>
                  <a:lnTo>
                    <a:pt x="15750" y="27001"/>
                  </a:lnTo>
                  <a:lnTo>
                    <a:pt x="15938" y="30188"/>
                  </a:lnTo>
                  <a:lnTo>
                    <a:pt x="15938" y="34313"/>
                  </a:lnTo>
                  <a:lnTo>
                    <a:pt x="15938" y="39376"/>
                  </a:lnTo>
                  <a:lnTo>
                    <a:pt x="15938" y="43313"/>
                  </a:lnTo>
                  <a:lnTo>
                    <a:pt x="15750" y="46313"/>
                  </a:lnTo>
                  <a:lnTo>
                    <a:pt x="15188" y="48376"/>
                  </a:lnTo>
                  <a:lnTo>
                    <a:pt x="14813" y="49126"/>
                  </a:lnTo>
                  <a:lnTo>
                    <a:pt x="14438" y="49876"/>
                  </a:lnTo>
                  <a:lnTo>
                    <a:pt x="14063" y="50251"/>
                  </a:lnTo>
                  <a:lnTo>
                    <a:pt x="13500" y="50626"/>
                  </a:lnTo>
                  <a:lnTo>
                    <a:pt x="12938" y="50813"/>
                  </a:lnTo>
                  <a:lnTo>
                    <a:pt x="11063" y="50813"/>
                  </a:lnTo>
                  <a:lnTo>
                    <a:pt x="10125" y="50251"/>
                  </a:lnTo>
                  <a:lnTo>
                    <a:pt x="9188" y="49688"/>
                  </a:lnTo>
                  <a:lnTo>
                    <a:pt x="8625" y="48751"/>
                  </a:lnTo>
                  <a:lnTo>
                    <a:pt x="8625" y="26063"/>
                  </a:lnTo>
                  <a:lnTo>
                    <a:pt x="9188" y="24563"/>
                  </a:lnTo>
                  <a:lnTo>
                    <a:pt x="10125" y="23438"/>
                  </a:lnTo>
                  <a:lnTo>
                    <a:pt x="10688" y="23063"/>
                  </a:lnTo>
                  <a:lnTo>
                    <a:pt x="11250" y="22688"/>
                  </a:lnTo>
                  <a:lnTo>
                    <a:pt x="12000" y="22501"/>
                  </a:lnTo>
                  <a:lnTo>
                    <a:pt x="12563" y="22313"/>
                  </a:lnTo>
                  <a:close/>
                  <a:moveTo>
                    <a:pt x="0" y="1"/>
                  </a:moveTo>
                  <a:lnTo>
                    <a:pt x="0" y="56813"/>
                  </a:lnTo>
                  <a:lnTo>
                    <a:pt x="7313" y="56813"/>
                  </a:lnTo>
                  <a:lnTo>
                    <a:pt x="8250" y="52876"/>
                  </a:lnTo>
                  <a:lnTo>
                    <a:pt x="8438" y="52876"/>
                  </a:lnTo>
                  <a:lnTo>
                    <a:pt x="9000" y="53813"/>
                  </a:lnTo>
                  <a:lnTo>
                    <a:pt x="9750" y="54751"/>
                  </a:lnTo>
                  <a:lnTo>
                    <a:pt x="10688" y="55501"/>
                  </a:lnTo>
                  <a:lnTo>
                    <a:pt x="11625" y="56063"/>
                  </a:lnTo>
                  <a:lnTo>
                    <a:pt x="12563" y="56626"/>
                  </a:lnTo>
                  <a:lnTo>
                    <a:pt x="13875" y="57001"/>
                  </a:lnTo>
                  <a:lnTo>
                    <a:pt x="15000" y="57188"/>
                  </a:lnTo>
                  <a:lnTo>
                    <a:pt x="16125" y="57376"/>
                  </a:lnTo>
                  <a:lnTo>
                    <a:pt x="17250" y="57188"/>
                  </a:lnTo>
                  <a:lnTo>
                    <a:pt x="18375" y="57001"/>
                  </a:lnTo>
                  <a:lnTo>
                    <a:pt x="19313" y="56813"/>
                  </a:lnTo>
                  <a:lnTo>
                    <a:pt x="20250" y="56251"/>
                  </a:lnTo>
                  <a:lnTo>
                    <a:pt x="21000" y="55688"/>
                  </a:lnTo>
                  <a:lnTo>
                    <a:pt x="21750" y="54938"/>
                  </a:lnTo>
                  <a:lnTo>
                    <a:pt x="22313" y="54188"/>
                  </a:lnTo>
                  <a:lnTo>
                    <a:pt x="22875" y="53063"/>
                  </a:lnTo>
                  <a:lnTo>
                    <a:pt x="23438" y="51938"/>
                  </a:lnTo>
                  <a:lnTo>
                    <a:pt x="23813" y="50626"/>
                  </a:lnTo>
                  <a:lnTo>
                    <a:pt x="24563" y="47813"/>
                  </a:lnTo>
                  <a:lnTo>
                    <a:pt x="24938" y="44063"/>
                  </a:lnTo>
                  <a:lnTo>
                    <a:pt x="25125" y="39938"/>
                  </a:lnTo>
                  <a:lnTo>
                    <a:pt x="25125" y="33751"/>
                  </a:lnTo>
                  <a:lnTo>
                    <a:pt x="24938" y="30563"/>
                  </a:lnTo>
                  <a:lnTo>
                    <a:pt x="24938" y="27751"/>
                  </a:lnTo>
                  <a:lnTo>
                    <a:pt x="24563" y="25313"/>
                  </a:lnTo>
                  <a:lnTo>
                    <a:pt x="24188" y="23251"/>
                  </a:lnTo>
                  <a:lnTo>
                    <a:pt x="23813" y="21376"/>
                  </a:lnTo>
                  <a:lnTo>
                    <a:pt x="23250" y="19876"/>
                  </a:lnTo>
                  <a:lnTo>
                    <a:pt x="22500" y="18751"/>
                  </a:lnTo>
                  <a:lnTo>
                    <a:pt x="21563" y="17626"/>
                  </a:lnTo>
                  <a:lnTo>
                    <a:pt x="20625" y="16876"/>
                  </a:lnTo>
                  <a:lnTo>
                    <a:pt x="19500" y="16501"/>
                  </a:lnTo>
                  <a:lnTo>
                    <a:pt x="18188" y="16126"/>
                  </a:lnTo>
                  <a:lnTo>
                    <a:pt x="16688" y="15938"/>
                  </a:lnTo>
                  <a:lnTo>
                    <a:pt x="15375" y="16126"/>
                  </a:lnTo>
                  <a:lnTo>
                    <a:pt x="14250" y="16313"/>
                  </a:lnTo>
                  <a:lnTo>
                    <a:pt x="13125" y="16876"/>
                  </a:lnTo>
                  <a:lnTo>
                    <a:pt x="12000" y="17438"/>
                  </a:lnTo>
                  <a:lnTo>
                    <a:pt x="10875" y="18188"/>
                  </a:lnTo>
                  <a:lnTo>
                    <a:pt x="10125" y="18938"/>
                  </a:lnTo>
                  <a:lnTo>
                    <a:pt x="9375" y="20063"/>
                  </a:lnTo>
                  <a:lnTo>
                    <a:pt x="8625" y="21001"/>
                  </a:lnTo>
                  <a:lnTo>
                    <a:pt x="8625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09" name="Google Shape;409;p48"/>
          <p:cNvCxnSpPr/>
          <p:nvPr/>
        </p:nvCxnSpPr>
        <p:spPr>
          <a:xfrm>
            <a:off x="8239300" y="4803550"/>
            <a:ext cx="0" cy="126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ternal Slide 1">
  <p:cSld name="Blank - Title_1_1_3_1_1_1_1">
    <p:bg>
      <p:bgPr>
        <a:solidFill>
          <a:srgbClr val="FBBC04"/>
        </a:solidFill>
      </p:bgPr>
    </p:bg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9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12" name="Google Shape;412;p4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3" name="Google Shape;413;p49"/>
          <p:cNvSpPr/>
          <p:nvPr/>
        </p:nvSpPr>
        <p:spPr>
          <a:xfrm>
            <a:off x="35563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49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15" name="Google Shape;415;p49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416" name="Google Shape;416;p4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17" name="Google Shape;417;p4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8" name="Google Shape;418;p4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9" name="Google Shape;419;p4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20" name="Google Shape;420;p4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21" name="Google Shape;421;p4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22" name="Google Shape;422;p4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ogle Cover Slide 1">
  <p:cSld name="CUSTOM_2_1_1">
    <p:bg>
      <p:bgPr>
        <a:solidFill>
          <a:srgbClr val="FFFFFF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Google Shape;424;p50"/>
          <p:cNvPicPr preferRelativeResize="0"/>
          <p:nvPr/>
        </p:nvPicPr>
        <p:blipFill/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50"/>
          <p:cNvSpPr txBox="1"/>
          <p:nvPr>
            <p:ph idx="1" type="subTitle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6" name="Google Shape;426;p50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7" name="Google Shape;427;p50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50"/>
          <p:cNvSpPr txBox="1"/>
          <p:nvPr>
            <p:ph idx="2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alf Color Grey - Core Yellow 1">
  <p:cSld name="TITLE_2_1_2_1_1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1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5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" name="Google Shape;432;p5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3" name="Google Shape;433;p51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34" name="Google Shape;434;p51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5" name="Google Shape;435;p51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36" name="Google Shape;436;p5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37" name="Google Shape;437;p5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5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5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5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5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5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alf Color Grey - Core Blue 1">
  <p:cSld name="TITLE_2_2_1_1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2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45" name="Google Shape;445;p52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46" name="Google Shape;446;p52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5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8" name="Google Shape;448;p5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49" name="Google Shape;449;p52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50" name="Google Shape;450;p5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51" name="Google Shape;451;p5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5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5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5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5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5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alf Color Grey - Core Green 1">
  <p:cSld name="TITLE_2_1_1_2_1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3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53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0" name="Google Shape;460;p5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1" name="Google Shape;461;p53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62" name="Google Shape;462;p53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63" name="Google Shape;463;p53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64" name="Google Shape;464;p5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65" name="Google Shape;465;p5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5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5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5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5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5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alf Color Grey - Core Red 1">
  <p:cSld name="TITLE_2_1_1_1_1_1_1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4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5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4" name="Google Shape;474;p5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5" name="Google Shape;475;p54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76" name="Google Shape;476;p54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77" name="Google Shape;477;p54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78" name="Google Shape;478;p5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79" name="Google Shape;479;p5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5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5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5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5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5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ogle Ads Cover Slide">
  <p:cSld name="CUSTOM_3"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5"/>
          <p:cNvSpPr/>
          <p:nvPr/>
        </p:nvSpPr>
        <p:spPr>
          <a:xfrm>
            <a:off x="522575" y="319550"/>
            <a:ext cx="1172075" cy="239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ogle Marketing Platform Cover Slide">
  <p:cSld name="CUSTOM_2_2">
    <p:bg>
      <p:bgPr>
        <a:solidFill>
          <a:srgbClr val="FFFFFF"/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6"/>
          <p:cNvSpPr/>
          <p:nvPr/>
        </p:nvSpPr>
        <p:spPr>
          <a:xfrm>
            <a:off x="522575" y="319550"/>
            <a:ext cx="2656675" cy="239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ogle Ad Manager Cover Slide">
  <p:cSld name="CUSTOM_2_2_1">
    <p:bg>
      <p:bgPr>
        <a:solidFill>
          <a:srgbClr val="FFFFFF"/>
        </a:solidFill>
      </p:bgPr>
    </p:bg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7"/>
          <p:cNvSpPr/>
          <p:nvPr/>
        </p:nvSpPr>
        <p:spPr>
          <a:xfrm>
            <a:off x="490361" y="245475"/>
            <a:ext cx="2041351" cy="340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58"/>
          <p:cNvSpPr txBox="1"/>
          <p:nvPr/>
        </p:nvSpPr>
        <p:spPr>
          <a:xfrm>
            <a:off x="5085675" y="4796225"/>
            <a:ext cx="3561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Confidential + Proprietary</a:t>
            </a:r>
            <a:endParaRPr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4" name="Google Shape;494;p58"/>
          <p:cNvSpPr txBox="1"/>
          <p:nvPr>
            <p:ph type="title"/>
          </p:nvPr>
        </p:nvSpPr>
        <p:spPr>
          <a:xfrm>
            <a:off x="178563" y="446900"/>
            <a:ext cx="4045200" cy="9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95" name="Google Shape;495;p58"/>
          <p:cNvSpPr txBox="1"/>
          <p:nvPr>
            <p:ph idx="1" type="subTitle"/>
          </p:nvPr>
        </p:nvSpPr>
        <p:spPr>
          <a:xfrm>
            <a:off x="176225" y="14547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496" name="Google Shape;496;p5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1pPr>
            <a:lvl2pPr indent="-285750" lvl="1" marL="914400" rtl="0"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2pPr>
            <a:lvl3pPr indent="-285750" lvl="2" marL="1371600" rtl="0"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3pPr>
            <a:lvl4pPr indent="-285750" lvl="3" marL="1828800" rtl="0"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4pPr>
            <a:lvl5pPr indent="-285750" lvl="4" marL="2286000" rtl="0"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5pPr>
            <a:lvl6pPr indent="-285750" lvl="5" marL="2743200" rtl="0"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6pPr>
            <a:lvl7pPr indent="-285750" lvl="6" marL="3200400" rtl="0"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7pPr>
            <a:lvl8pPr indent="-285750" lvl="7" marL="3657600" rtl="0"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8pPr>
            <a:lvl9pPr indent="-285750" lvl="8" marL="4114800" rtl="0"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7" name="Google Shape;497;p58"/>
          <p:cNvSpPr txBox="1"/>
          <p:nvPr>
            <p:ph idx="12" type="sldNum"/>
          </p:nvPr>
        </p:nvSpPr>
        <p:spPr>
          <a:xfrm>
            <a:off x="8453375" y="479630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4"/>
        </a:solidFill>
      </p:bgPr>
    </p:bg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" name="Google Shape;499;p59"/>
          <p:cNvGrpSpPr/>
          <p:nvPr/>
        </p:nvGrpSpPr>
        <p:grpSpPr>
          <a:xfrm>
            <a:off x="176223" y="4848071"/>
            <a:ext cx="532885" cy="173631"/>
            <a:chOff x="0" y="0"/>
            <a:chExt cx="2077525" cy="676925"/>
          </a:xfrm>
        </p:grpSpPr>
        <p:sp>
          <p:nvSpPr>
            <p:cNvPr id="500" name="Google Shape;500;p5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5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5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5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5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5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" name="Google Shape;506;p59"/>
          <p:cNvSpPr txBox="1"/>
          <p:nvPr/>
        </p:nvSpPr>
        <p:spPr>
          <a:xfrm>
            <a:off x="5085675" y="4796225"/>
            <a:ext cx="3561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Confidential + Proprietary</a:t>
            </a:r>
            <a:endParaRPr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7" name="Google Shape;507;p59"/>
          <p:cNvSpPr txBox="1"/>
          <p:nvPr>
            <p:ph type="title"/>
          </p:nvPr>
        </p:nvSpPr>
        <p:spPr>
          <a:xfrm>
            <a:off x="1393350" y="2189200"/>
            <a:ext cx="63297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8" name="Google Shape;508;p59"/>
          <p:cNvSpPr txBox="1"/>
          <p:nvPr/>
        </p:nvSpPr>
        <p:spPr>
          <a:xfrm>
            <a:off x="1238250" y="2206650"/>
            <a:ext cx="1905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783F04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endParaRPr sz="3400">
              <a:solidFill>
                <a:srgbClr val="783F0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 type="blank">
  <p:cSld name="BLANK"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0"/>
          <p:cNvSpPr txBox="1"/>
          <p:nvPr>
            <p:ph idx="12" type="sldNum"/>
          </p:nvPr>
        </p:nvSpPr>
        <p:spPr>
          <a:xfrm>
            <a:off x="8453375" y="479630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1"/>
          <p:cNvSpPr txBox="1"/>
          <p:nvPr>
            <p:ph type="title"/>
          </p:nvPr>
        </p:nvSpPr>
        <p:spPr>
          <a:xfrm>
            <a:off x="180900" y="446900"/>
            <a:ext cx="878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13" name="Google Shape;513;p61"/>
          <p:cNvSpPr txBox="1"/>
          <p:nvPr>
            <p:ph idx="12" type="sldNum"/>
          </p:nvPr>
        </p:nvSpPr>
        <p:spPr>
          <a:xfrm>
            <a:off x="8453375" y="479630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eneral Slide">
  <p:cSld name="General Slide"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62"/>
          <p:cNvSpPr txBox="1"/>
          <p:nvPr>
            <p:ph type="title"/>
          </p:nvPr>
        </p:nvSpPr>
        <p:spPr>
          <a:xfrm>
            <a:off x="238124" y="100769"/>
            <a:ext cx="7646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1800"/>
            </a:lvl9pPr>
          </a:lstStyle>
          <a:p/>
        </p:txBody>
      </p:sp>
      <p:cxnSp>
        <p:nvCxnSpPr>
          <p:cNvPr id="516" name="Google Shape;516;p62"/>
          <p:cNvCxnSpPr/>
          <p:nvPr/>
        </p:nvCxnSpPr>
        <p:spPr>
          <a:xfrm>
            <a:off x="204788" y="428625"/>
            <a:ext cx="8777400" cy="0"/>
          </a:xfrm>
          <a:prstGeom prst="straightConnector1">
            <a:avLst/>
          </a:prstGeom>
          <a:noFill/>
          <a:ln cap="sq" cmpd="sng" w="9525">
            <a:solidFill>
              <a:srgbClr val="92929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7" name="Google Shape;517;p62"/>
          <p:cNvSpPr txBox="1"/>
          <p:nvPr>
            <p:ph idx="1" type="body"/>
          </p:nvPr>
        </p:nvSpPr>
        <p:spPr>
          <a:xfrm>
            <a:off x="204583" y="616034"/>
            <a:ext cx="8410800" cy="4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59715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490"/>
              <a:buFont typeface="Arial"/>
              <a:buChar char="•"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5275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Char char="•"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0512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75"/>
              <a:buFont typeface="Arial"/>
              <a:buChar char="−"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»"/>
              <a:defRPr b="0" i="0" sz="1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6225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750"/>
              <a:buFont typeface="Arial"/>
              <a:buChar char="&gt;"/>
              <a:defRPr b="0" i="0" sz="10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3"/>
          <p:cNvSpPr txBox="1"/>
          <p:nvPr>
            <p:ph type="title"/>
          </p:nvPr>
        </p:nvSpPr>
        <p:spPr>
          <a:xfrm>
            <a:off x="180900" y="446900"/>
            <a:ext cx="878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20" name="Google Shape;520;p63"/>
          <p:cNvSpPr txBox="1"/>
          <p:nvPr>
            <p:ph idx="1" type="body"/>
          </p:nvPr>
        </p:nvSpPr>
        <p:spPr>
          <a:xfrm>
            <a:off x="180900" y="1143700"/>
            <a:ext cx="8782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1pPr>
            <a:lvl2pPr indent="-285750" lvl="1" marL="9144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6pPr>
            <a:lvl7pPr indent="-285750" lvl="6" marL="32004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7pPr>
            <a:lvl8pPr indent="-285750" lvl="7" marL="36576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8pPr>
            <a:lvl9pPr indent="-285750" lvl="8" marL="41148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9pPr>
          </a:lstStyle>
          <a:p/>
        </p:txBody>
      </p:sp>
      <p:sp>
        <p:nvSpPr>
          <p:cNvPr id="521" name="Google Shape;521;p63"/>
          <p:cNvSpPr txBox="1"/>
          <p:nvPr>
            <p:ph idx="12" type="sldNum"/>
          </p:nvPr>
        </p:nvSpPr>
        <p:spPr>
          <a:xfrm>
            <a:off x="8453375" y="479630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4"/>
          <p:cNvSpPr txBox="1"/>
          <p:nvPr>
            <p:ph type="title"/>
          </p:nvPr>
        </p:nvSpPr>
        <p:spPr>
          <a:xfrm>
            <a:off x="180900" y="456800"/>
            <a:ext cx="87822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524" name="Google Shape;524;p64"/>
          <p:cNvSpPr txBox="1"/>
          <p:nvPr>
            <p:ph idx="12" type="sldNum"/>
          </p:nvPr>
        </p:nvSpPr>
        <p:spPr>
          <a:xfrm>
            <a:off x="8453375" y="479630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 2">
  <p:cSld name="SECTION_HEADER_2">
    <p:bg>
      <p:bgPr>
        <a:solidFill>
          <a:schemeClr val="accent6"/>
        </a:solidFill>
      </p:bgPr>
    </p:bg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oogle Shape;526;p65"/>
          <p:cNvGrpSpPr/>
          <p:nvPr/>
        </p:nvGrpSpPr>
        <p:grpSpPr>
          <a:xfrm>
            <a:off x="176223" y="4848071"/>
            <a:ext cx="532885" cy="173631"/>
            <a:chOff x="0" y="0"/>
            <a:chExt cx="2077525" cy="676925"/>
          </a:xfrm>
        </p:grpSpPr>
        <p:sp>
          <p:nvSpPr>
            <p:cNvPr id="527" name="Google Shape;527;p6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6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6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6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6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6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3" name="Google Shape;533;p65"/>
          <p:cNvSpPr txBox="1"/>
          <p:nvPr/>
        </p:nvSpPr>
        <p:spPr>
          <a:xfrm>
            <a:off x="5085675" y="4796225"/>
            <a:ext cx="3561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Confidential + Proprietary</a:t>
            </a:r>
            <a:endParaRPr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4" name="Google Shape;534;p65"/>
          <p:cNvSpPr txBox="1"/>
          <p:nvPr>
            <p:ph type="title"/>
          </p:nvPr>
        </p:nvSpPr>
        <p:spPr>
          <a:xfrm>
            <a:off x="1393350" y="2189200"/>
            <a:ext cx="63297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5" name="Google Shape;535;p65"/>
          <p:cNvSpPr txBox="1"/>
          <p:nvPr/>
        </p:nvSpPr>
        <p:spPr>
          <a:xfrm>
            <a:off x="1238250" y="2206650"/>
            <a:ext cx="1905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7F6000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endParaRPr sz="3400">
              <a:solidFill>
                <a:srgbClr val="7F6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66"/>
          <p:cNvSpPr txBox="1"/>
          <p:nvPr>
            <p:ph hasCustomPrompt="1" type="title"/>
          </p:nvPr>
        </p:nvSpPr>
        <p:spPr>
          <a:xfrm>
            <a:off x="180900" y="1106125"/>
            <a:ext cx="87822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8" name="Google Shape;538;p66"/>
          <p:cNvSpPr txBox="1"/>
          <p:nvPr>
            <p:ph idx="1" type="body"/>
          </p:nvPr>
        </p:nvSpPr>
        <p:spPr>
          <a:xfrm>
            <a:off x="180900" y="3152225"/>
            <a:ext cx="87822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 algn="ctr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1pPr>
            <a:lvl2pPr indent="-285750" lvl="1" marL="914400" rtl="0" algn="ctr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rtl="0" algn="ctr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rtl="0" algn="ctr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rtl="0" algn="ctr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rtl="0" algn="ctr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6pPr>
            <a:lvl7pPr indent="-285750" lvl="6" marL="3200400" rtl="0" algn="ctr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7pPr>
            <a:lvl8pPr indent="-285750" lvl="7" marL="3657600" rtl="0" algn="ctr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8pPr>
            <a:lvl9pPr indent="-285750" lvl="8" marL="4114800" rtl="0" algn="ctr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9pPr>
          </a:lstStyle>
          <a:p/>
        </p:txBody>
      </p:sp>
      <p:sp>
        <p:nvSpPr>
          <p:cNvPr id="539" name="Google Shape;539;p66"/>
          <p:cNvSpPr txBox="1"/>
          <p:nvPr>
            <p:ph idx="12" type="sldNum"/>
          </p:nvPr>
        </p:nvSpPr>
        <p:spPr>
          <a:xfrm>
            <a:off x="8453375" y="479630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68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45" name="Google Shape;545;p68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9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48" name="Google Shape;548;p69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49" name="Google Shape;549;p69"/>
          <p:cNvSpPr txBox="1"/>
          <p:nvPr>
            <p:ph idx="1" type="subTitle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50" name="Google Shape;550;p69"/>
          <p:cNvSpPr txBox="1"/>
          <p:nvPr>
            <p:ph hasCustomPrompt="1"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1" name="Google Shape;551;p69"/>
          <p:cNvSpPr txBox="1"/>
          <p:nvPr>
            <p:ph hasCustomPrompt="1"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2" name="Google Shape;552;p69"/>
          <p:cNvSpPr txBox="1"/>
          <p:nvPr>
            <p:ph hasCustomPrompt="1"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3" name="Google Shape;553;p69"/>
          <p:cNvSpPr txBox="1"/>
          <p:nvPr>
            <p:ph hasCustomPrompt="1"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4" name="Google Shape;554;p69"/>
          <p:cNvSpPr txBox="1"/>
          <p:nvPr>
            <p:ph hasCustomPrompt="1"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5" name="Google Shape;555;p69"/>
          <p:cNvSpPr txBox="1"/>
          <p:nvPr>
            <p:ph hasCustomPrompt="1"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6" name="Google Shape;556;p69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57" name="Google Shape;557;p69"/>
          <p:cNvSpPr txBox="1"/>
          <p:nvPr>
            <p:ph idx="13" type="subTitle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58" name="Google Shape;558;p69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59" name="Google Shape;559;p69"/>
          <p:cNvSpPr txBox="1"/>
          <p:nvPr>
            <p:ph idx="15" type="subTitle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60" name="Google Shape;560;p69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61" name="Google Shape;561;p69"/>
          <p:cNvSpPr txBox="1"/>
          <p:nvPr>
            <p:ph idx="17" type="subTitle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62" name="Google Shape;562;p69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63" name="Google Shape;563;p69"/>
          <p:cNvSpPr txBox="1"/>
          <p:nvPr>
            <p:ph idx="19" type="subTitle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64" name="Google Shape;564;p69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65" name="Google Shape;565;p69"/>
          <p:cNvSpPr txBox="1"/>
          <p:nvPr>
            <p:ph idx="21" type="subTitle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70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68" name="Google Shape;568;p70"/>
          <p:cNvSpPr txBox="1"/>
          <p:nvPr>
            <p:ph hasCustomPrompt="1"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69" name="Google Shape;569;p70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71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2" name="Google Shape;572;p71"/>
          <p:cNvSpPr txBox="1"/>
          <p:nvPr>
            <p:ph idx="1" type="subTitle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7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73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7" name="Google Shape;577;p73"/>
          <p:cNvSpPr txBox="1"/>
          <p:nvPr>
            <p:ph hasCustomPrompt="1"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78" name="Google Shape;578;p73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74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1" name="Google Shape;581;p74"/>
          <p:cNvSpPr txBox="1"/>
          <p:nvPr>
            <p:ph idx="1" type="subTitle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82" name="Google Shape;582;p74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7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5" name="Google Shape;585;p75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86" name="Google Shape;586;p75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87" name="Google Shape;587;p75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88" name="Google Shape;588;p75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89" name="Google Shape;589;p75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90" name="Google Shape;590;p75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CUSTOM_2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7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3" name="Google Shape;593;p76"/>
          <p:cNvSpPr txBox="1"/>
          <p:nvPr>
            <p:ph idx="2"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4" name="Google Shape;594;p76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95" name="Google Shape;595;p76"/>
          <p:cNvSpPr txBox="1"/>
          <p:nvPr>
            <p:ph idx="3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6" name="Google Shape;596;p76"/>
          <p:cNvSpPr txBox="1"/>
          <p:nvPr>
            <p:ph idx="4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97" name="Google Shape;597;p76"/>
          <p:cNvSpPr txBox="1"/>
          <p:nvPr>
            <p:ph idx="5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8" name="Google Shape;598;p76"/>
          <p:cNvSpPr txBox="1"/>
          <p:nvPr>
            <p:ph idx="6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77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1" name="Google Shape;601;p77"/>
          <p:cNvSpPr txBox="1"/>
          <p:nvPr>
            <p:ph hasCustomPrompt="1"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02" name="Google Shape;602;p77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">
  <p:cSld name="CUSTOM_2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78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5" name="Google Shape;605;p78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6" name="Google Shape;606;p78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07" name="Google Shape;607;p78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8" name="Google Shape;608;p78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09" name="Google Shape;609;p78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10" name="Google Shape;610;p78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11" name="Google Shape;611;p78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12" name="Google Shape;612;p78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13" name="Google Shape;613;p78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14" name="Google Shape;614;p78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15" name="Google Shape;615;p78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16" name="Google Shape;616;p78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7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9" name="Google Shape;619;p79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20" name="Google Shape;620;p79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21" name="Google Shape;621;p79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22" name="Google Shape;622;p79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2">
  <p:cSld name="CUSTOM_1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8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81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7" name="Google Shape;627;p81"/>
          <p:cNvSpPr txBox="1"/>
          <p:nvPr>
            <p:ph hasCustomPrompt="1"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8" name="Google Shape;628;p81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2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8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1" name="Google Shape;631;p82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32" name="Google Shape;632;p82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33" name="Google Shape;633;p82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34" name="Google Shape;634;p82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35" name="Google Shape;635;p82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36" name="Google Shape;636;p82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37" name="Google Shape;637;p82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38" name="Google Shape;638;p82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">
  <p:cSld name="CUSTOM_29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83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84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3" name="Google Shape;643;p84"/>
          <p:cNvSpPr txBox="1"/>
          <p:nvPr>
            <p:ph hasCustomPrompt="1"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44" name="Google Shape;644;p84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3">
  <p:cSld name="CUSTOM_15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8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4">
  <p:cSld name="CUSTOM_15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8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6">
  <p:cSld name="CUSTOM_3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87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51" name="Google Shape;651;p87"/>
          <p:cNvSpPr txBox="1"/>
          <p:nvPr>
            <p:ph hasCustomPrompt="1"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2" name="Google Shape;652;p87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5">
  <p:cSld name="CUSTOM_15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88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3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89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57" name="Google Shape;657;p89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58" name="Google Shape;658;p89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/>
              </a:rPr>
              <a:t>Freepik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sz="9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90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61" name="Google Shape;661;p9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>
  <p:cSld name="CUSTOM_33">
    <p:bg>
      <p:bgPr>
        <a:noFill/>
      </p:bgPr>
    </p:bg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9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5" name="Google Shape;665;p9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666" name="Google Shape;666;p9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9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9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9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0" name="Google Shape;670;p9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71" name="Google Shape;671;p9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72" name="Google Shape;672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4" name="Google Shape;674;p9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75" name="Google Shape;675;p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9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7" name="Google Shape;677;p9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8" name="Google Shape;678;p9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79" name="Google Shape;679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3.xml"/><Relationship Id="rId42" Type="http://schemas.openxmlformats.org/officeDocument/2006/relationships/slideLayout" Target="../slideLayouts/slideLayout55.xml"/><Relationship Id="rId41" Type="http://schemas.openxmlformats.org/officeDocument/2006/relationships/slideLayout" Target="../slideLayouts/slideLayout54.xml"/><Relationship Id="rId44" Type="http://schemas.openxmlformats.org/officeDocument/2006/relationships/slideLayout" Target="../slideLayouts/slideLayout57.xml"/><Relationship Id="rId43" Type="http://schemas.openxmlformats.org/officeDocument/2006/relationships/slideLayout" Target="../slideLayouts/slideLayout56.xml"/><Relationship Id="rId46" Type="http://schemas.openxmlformats.org/officeDocument/2006/relationships/slideLayout" Target="../slideLayouts/slideLayout59.xml"/><Relationship Id="rId45" Type="http://schemas.openxmlformats.org/officeDocument/2006/relationships/slideLayout" Target="../slideLayouts/slideLayout58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48" Type="http://schemas.openxmlformats.org/officeDocument/2006/relationships/slideLayout" Target="../slideLayouts/slideLayout61.xml"/><Relationship Id="rId47" Type="http://schemas.openxmlformats.org/officeDocument/2006/relationships/slideLayout" Target="../slideLayouts/slideLayout60.xml"/><Relationship Id="rId49" Type="http://schemas.openxmlformats.org/officeDocument/2006/relationships/slideLayout" Target="../slideLayouts/slideLayout6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4.xml"/><Relationship Id="rId30" Type="http://schemas.openxmlformats.org/officeDocument/2006/relationships/slideLayout" Target="../slideLayouts/slideLayout43.xml"/><Relationship Id="rId33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45.xml"/><Relationship Id="rId35" Type="http://schemas.openxmlformats.org/officeDocument/2006/relationships/slideLayout" Target="../slideLayouts/slideLayout48.xml"/><Relationship Id="rId34" Type="http://schemas.openxmlformats.org/officeDocument/2006/relationships/slideLayout" Target="../slideLayouts/slideLayout47.xml"/><Relationship Id="rId37" Type="http://schemas.openxmlformats.org/officeDocument/2006/relationships/slideLayout" Target="../slideLayouts/slideLayout50.xml"/><Relationship Id="rId36" Type="http://schemas.openxmlformats.org/officeDocument/2006/relationships/slideLayout" Target="../slideLayouts/slideLayout49.xml"/><Relationship Id="rId39" Type="http://schemas.openxmlformats.org/officeDocument/2006/relationships/slideLayout" Target="../slideLayouts/slideLayout52.xml"/><Relationship Id="rId38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36.xml"/><Relationship Id="rId26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1.xml"/><Relationship Id="rId27" Type="http://schemas.openxmlformats.org/officeDocument/2006/relationships/slideLayout" Target="../slideLayouts/slideLayout40.xml"/><Relationship Id="rId29" Type="http://schemas.openxmlformats.org/officeDocument/2006/relationships/slideLayout" Target="../slideLayouts/slideLayout42.xml"/><Relationship Id="rId51" Type="http://schemas.openxmlformats.org/officeDocument/2006/relationships/slideLayout" Target="../slideLayouts/slideLayout64.xml"/><Relationship Id="rId50" Type="http://schemas.openxmlformats.org/officeDocument/2006/relationships/slideLayout" Target="../slideLayouts/slideLayout63.xml"/><Relationship Id="rId52" Type="http://schemas.openxmlformats.org/officeDocument/2006/relationships/theme" Target="../theme/theme2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88.xml"/><Relationship Id="rId23" Type="http://schemas.openxmlformats.org/officeDocument/2006/relationships/slideLayout" Target="../slideLayouts/slideLayout87.xml"/><Relationship Id="rId26" Type="http://schemas.openxmlformats.org/officeDocument/2006/relationships/slideLayout" Target="../slideLayouts/slideLayout90.xml"/><Relationship Id="rId25" Type="http://schemas.openxmlformats.org/officeDocument/2006/relationships/slideLayout" Target="../slideLayouts/slideLayout89.xml"/><Relationship Id="rId27" Type="http://schemas.openxmlformats.org/officeDocument/2006/relationships/theme" Target="../theme/theme1.xml"/><Relationship Id="rId11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4.xml"/><Relationship Id="rId13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78.xml"/><Relationship Id="rId17" Type="http://schemas.openxmlformats.org/officeDocument/2006/relationships/slideLayout" Target="../slideLayouts/slideLayout81.xml"/><Relationship Id="rId16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7" name="Google Shape;57;p1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42" name="Google Shape;542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  <p:sldLayoutId id="2147483729" r:id="rId18"/>
    <p:sldLayoutId id="2147483730" r:id="rId19"/>
    <p:sldLayoutId id="2147483731" r:id="rId20"/>
    <p:sldLayoutId id="2147483732" r:id="rId21"/>
    <p:sldLayoutId id="2147483733" r:id="rId22"/>
    <p:sldLayoutId id="2147483734" r:id="rId23"/>
    <p:sldLayoutId id="2147483735" r:id="rId24"/>
    <p:sldLayoutId id="2147483736" r:id="rId25"/>
    <p:sldLayoutId id="2147483737" r:id="rId26"/>
  </p:sldLayoutIdLst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hyperlink" Target="https://forthright48.com/interview-with-shopee-garena/" TargetMode="External"/><Relationship Id="rId5" Type="http://schemas.openxmlformats.org/officeDocument/2006/relationships/hyperlink" Target="https://leetcode.com/" TargetMode="External"/><Relationship Id="rId6" Type="http://schemas.openxmlformats.org/officeDocument/2006/relationships/hyperlink" Target="https://www.interviewbit.com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4"/>
          <p:cNvSpPr/>
          <p:nvPr/>
        </p:nvSpPr>
        <p:spPr>
          <a:xfrm>
            <a:off x="485175" y="3679630"/>
            <a:ext cx="83103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By Labib Rashid / 08 May, 2020</a:t>
            </a:r>
            <a:endParaRPr sz="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5" name="Google Shape;685;p94"/>
          <p:cNvSpPr/>
          <p:nvPr/>
        </p:nvSpPr>
        <p:spPr>
          <a:xfrm>
            <a:off x="485175" y="1463375"/>
            <a:ext cx="8310300" cy="14577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Interview Preparation for Software Engineering</a:t>
            </a:r>
            <a:endParaRPr sz="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6" name="Google Shape;686;p94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7" name="Google Shape;687;p9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688" name="Google Shape;688;p9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89" name="Google Shape;689;p9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90" name="Google Shape;690;p9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91" name="Google Shape;691;p9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92" name="Google Shape;692;p9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93" name="Google Shape;693;p9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694" name="Google Shape;694;p94"/>
          <p:cNvGrpSpPr/>
          <p:nvPr/>
        </p:nvGrpSpPr>
        <p:grpSpPr>
          <a:xfrm>
            <a:off x="8621522" y="4956181"/>
            <a:ext cx="420491" cy="137010"/>
            <a:chOff x="0" y="0"/>
            <a:chExt cx="2077525" cy="676925"/>
          </a:xfrm>
        </p:grpSpPr>
        <p:sp>
          <p:nvSpPr>
            <p:cNvPr id="695" name="Google Shape;695;p9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96" name="Google Shape;696;p9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97" name="Google Shape;697;p9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98" name="Google Shape;698;p9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99" name="Google Shape;699;p9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00" name="Google Shape;700;p9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701" name="Google Shape;701;p94"/>
          <p:cNvGrpSpPr/>
          <p:nvPr/>
        </p:nvGrpSpPr>
        <p:grpSpPr>
          <a:xfrm>
            <a:off x="8773922" y="5108581"/>
            <a:ext cx="420491" cy="137010"/>
            <a:chOff x="0" y="0"/>
            <a:chExt cx="2077525" cy="676925"/>
          </a:xfrm>
        </p:grpSpPr>
        <p:sp>
          <p:nvSpPr>
            <p:cNvPr id="702" name="Google Shape;702;p9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03" name="Google Shape;703;p9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04" name="Google Shape;704;p9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05" name="Google Shape;705;p9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06" name="Google Shape;706;p9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07" name="Google Shape;707;p9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9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 &amp; Overview</a:t>
            </a:r>
            <a:endParaRPr/>
          </a:p>
        </p:txBody>
      </p:sp>
      <p:sp>
        <p:nvSpPr>
          <p:cNvPr id="713" name="Google Shape;713;p95"/>
          <p:cNvSpPr txBox="1"/>
          <p:nvPr>
            <p:ph idx="1" type="body"/>
          </p:nvPr>
        </p:nvSpPr>
        <p:spPr>
          <a:xfrm>
            <a:off x="1153225" y="1164275"/>
            <a:ext cx="3261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latin typeface="Arial"/>
                <a:ea typeface="Arial"/>
                <a:cs typeface="Arial"/>
                <a:sym typeface="Arial"/>
              </a:rPr>
              <a:t>Labib Md Rashid</a:t>
            </a:r>
            <a:endParaRPr sz="1450"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50">
                <a:latin typeface="Arial"/>
                <a:ea typeface="Arial"/>
                <a:cs typeface="Arial"/>
                <a:sym typeface="Arial"/>
              </a:rPr>
              <a:t>CS Major, NSU (2019)</a:t>
            </a:r>
            <a:endParaRPr sz="1450"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50">
                <a:latin typeface="Arial"/>
                <a:ea typeface="Arial"/>
                <a:cs typeface="Arial"/>
                <a:sym typeface="Arial"/>
              </a:rPr>
              <a:t>Google Taiwan, Feb 2020 - Present</a:t>
            </a:r>
            <a:endParaRPr sz="1450"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5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5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4" name="Google Shape;714;p95"/>
          <p:cNvGrpSpPr/>
          <p:nvPr/>
        </p:nvGrpSpPr>
        <p:grpSpPr>
          <a:xfrm>
            <a:off x="4530036" y="1055644"/>
            <a:ext cx="4461844" cy="3032218"/>
            <a:chOff x="3551078" y="894499"/>
            <a:chExt cx="5591283" cy="3790746"/>
          </a:xfrm>
        </p:grpSpPr>
        <p:sp>
          <p:nvSpPr>
            <p:cNvPr id="715" name="Google Shape;715;p95"/>
            <p:cNvSpPr/>
            <p:nvPr/>
          </p:nvSpPr>
          <p:spPr>
            <a:xfrm>
              <a:off x="7439416" y="1150995"/>
              <a:ext cx="1702945" cy="1120308"/>
            </a:xfrm>
            <a:custGeom>
              <a:rect b="b" l="l" r="r" t="t"/>
              <a:pathLst>
                <a:path extrusionOk="0" h="34955" w="53134">
                  <a:moveTo>
                    <a:pt x="3626" y="1"/>
                  </a:moveTo>
                  <a:lnTo>
                    <a:pt x="0" y="34955"/>
                  </a:lnTo>
                  <a:lnTo>
                    <a:pt x="49074" y="34955"/>
                  </a:lnTo>
                  <a:lnTo>
                    <a:pt x="5313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95"/>
            <p:cNvSpPr/>
            <p:nvPr/>
          </p:nvSpPr>
          <p:spPr>
            <a:xfrm>
              <a:off x="7610788" y="1330924"/>
              <a:ext cx="80349" cy="752438"/>
            </a:xfrm>
            <a:custGeom>
              <a:rect b="b" l="l" r="r" t="t"/>
              <a:pathLst>
                <a:path extrusionOk="0" h="23477" w="2507">
                  <a:moveTo>
                    <a:pt x="2473" y="1"/>
                  </a:moveTo>
                  <a:lnTo>
                    <a:pt x="2473" y="1"/>
                  </a:lnTo>
                  <a:cubicBezTo>
                    <a:pt x="2423" y="1"/>
                    <a:pt x="1855" y="5247"/>
                    <a:pt x="1187" y="11730"/>
                  </a:cubicBezTo>
                  <a:cubicBezTo>
                    <a:pt x="518" y="18213"/>
                    <a:pt x="0" y="23476"/>
                    <a:pt x="50" y="23476"/>
                  </a:cubicBezTo>
                  <a:cubicBezTo>
                    <a:pt x="84" y="23476"/>
                    <a:pt x="669" y="18230"/>
                    <a:pt x="1337" y="11747"/>
                  </a:cubicBezTo>
                  <a:cubicBezTo>
                    <a:pt x="2005" y="5264"/>
                    <a:pt x="2507" y="17"/>
                    <a:pt x="247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95"/>
            <p:cNvSpPr/>
            <p:nvPr/>
          </p:nvSpPr>
          <p:spPr>
            <a:xfrm>
              <a:off x="7740911" y="1366275"/>
              <a:ext cx="158007" cy="4840"/>
            </a:xfrm>
            <a:custGeom>
              <a:rect b="b" l="l" r="r" t="t"/>
              <a:pathLst>
                <a:path extrusionOk="0" h="151" w="4930">
                  <a:moveTo>
                    <a:pt x="2457" y="0"/>
                  </a:moveTo>
                  <a:cubicBezTo>
                    <a:pt x="1103" y="0"/>
                    <a:pt x="0" y="34"/>
                    <a:pt x="0" y="67"/>
                  </a:cubicBezTo>
                  <a:cubicBezTo>
                    <a:pt x="0" y="117"/>
                    <a:pt x="1103" y="151"/>
                    <a:pt x="2457" y="151"/>
                  </a:cubicBezTo>
                  <a:cubicBezTo>
                    <a:pt x="3827" y="151"/>
                    <a:pt x="4929" y="117"/>
                    <a:pt x="4929" y="67"/>
                  </a:cubicBezTo>
                  <a:cubicBezTo>
                    <a:pt x="4929" y="34"/>
                    <a:pt x="3827" y="0"/>
                    <a:pt x="245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95"/>
            <p:cNvSpPr/>
            <p:nvPr/>
          </p:nvSpPr>
          <p:spPr>
            <a:xfrm>
              <a:off x="7941736" y="1366275"/>
              <a:ext cx="628693" cy="4840"/>
            </a:xfrm>
            <a:custGeom>
              <a:rect b="b" l="l" r="r" t="t"/>
              <a:pathLst>
                <a:path extrusionOk="0" h="151" w="19616">
                  <a:moveTo>
                    <a:pt x="9808" y="0"/>
                  </a:moveTo>
                  <a:cubicBezTo>
                    <a:pt x="4394" y="0"/>
                    <a:pt x="0" y="34"/>
                    <a:pt x="0" y="67"/>
                  </a:cubicBezTo>
                  <a:cubicBezTo>
                    <a:pt x="0" y="117"/>
                    <a:pt x="4394" y="151"/>
                    <a:pt x="9808" y="151"/>
                  </a:cubicBezTo>
                  <a:cubicBezTo>
                    <a:pt x="15222" y="151"/>
                    <a:pt x="19616" y="117"/>
                    <a:pt x="19616" y="67"/>
                  </a:cubicBezTo>
                  <a:cubicBezTo>
                    <a:pt x="19616" y="34"/>
                    <a:pt x="15238" y="0"/>
                    <a:pt x="98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95"/>
            <p:cNvSpPr/>
            <p:nvPr/>
          </p:nvSpPr>
          <p:spPr>
            <a:xfrm>
              <a:off x="7722161" y="1764144"/>
              <a:ext cx="158007" cy="5384"/>
            </a:xfrm>
            <a:custGeom>
              <a:rect b="b" l="l" r="r" t="t"/>
              <a:pathLst>
                <a:path extrusionOk="0" h="168" w="4930">
                  <a:moveTo>
                    <a:pt x="2473" y="1"/>
                  </a:moveTo>
                  <a:cubicBezTo>
                    <a:pt x="1103" y="1"/>
                    <a:pt x="1" y="34"/>
                    <a:pt x="1" y="84"/>
                  </a:cubicBezTo>
                  <a:cubicBezTo>
                    <a:pt x="1" y="118"/>
                    <a:pt x="1103" y="168"/>
                    <a:pt x="2473" y="168"/>
                  </a:cubicBezTo>
                  <a:cubicBezTo>
                    <a:pt x="3827" y="168"/>
                    <a:pt x="4930" y="118"/>
                    <a:pt x="4930" y="84"/>
                  </a:cubicBezTo>
                  <a:cubicBezTo>
                    <a:pt x="4930" y="34"/>
                    <a:pt x="3827" y="1"/>
                    <a:pt x="247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95"/>
            <p:cNvSpPr/>
            <p:nvPr/>
          </p:nvSpPr>
          <p:spPr>
            <a:xfrm>
              <a:off x="7922987" y="1764144"/>
              <a:ext cx="629238" cy="5384"/>
            </a:xfrm>
            <a:custGeom>
              <a:rect b="b" l="l" r="r" t="t"/>
              <a:pathLst>
                <a:path extrusionOk="0" h="168" w="19633">
                  <a:moveTo>
                    <a:pt x="9808" y="1"/>
                  </a:moveTo>
                  <a:cubicBezTo>
                    <a:pt x="4395" y="1"/>
                    <a:pt x="0" y="34"/>
                    <a:pt x="0" y="84"/>
                  </a:cubicBezTo>
                  <a:cubicBezTo>
                    <a:pt x="0" y="118"/>
                    <a:pt x="4395" y="168"/>
                    <a:pt x="9808" y="168"/>
                  </a:cubicBezTo>
                  <a:cubicBezTo>
                    <a:pt x="15239" y="168"/>
                    <a:pt x="19633" y="118"/>
                    <a:pt x="19633" y="84"/>
                  </a:cubicBezTo>
                  <a:cubicBezTo>
                    <a:pt x="19633" y="34"/>
                    <a:pt x="15239" y="1"/>
                    <a:pt x="980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95"/>
            <p:cNvSpPr/>
            <p:nvPr/>
          </p:nvSpPr>
          <p:spPr>
            <a:xfrm>
              <a:off x="7708764" y="1947822"/>
              <a:ext cx="629270" cy="4872"/>
            </a:xfrm>
            <a:custGeom>
              <a:rect b="b" l="l" r="r" t="t"/>
              <a:pathLst>
                <a:path extrusionOk="0" h="152" w="19634">
                  <a:moveTo>
                    <a:pt x="9809" y="1"/>
                  </a:moveTo>
                  <a:cubicBezTo>
                    <a:pt x="4395" y="1"/>
                    <a:pt x="1" y="34"/>
                    <a:pt x="1" y="84"/>
                  </a:cubicBezTo>
                  <a:cubicBezTo>
                    <a:pt x="1" y="118"/>
                    <a:pt x="4395" y="151"/>
                    <a:pt x="9809" y="151"/>
                  </a:cubicBezTo>
                  <a:cubicBezTo>
                    <a:pt x="15239" y="151"/>
                    <a:pt x="19633" y="118"/>
                    <a:pt x="19633" y="84"/>
                  </a:cubicBezTo>
                  <a:cubicBezTo>
                    <a:pt x="19633" y="34"/>
                    <a:pt x="15239" y="1"/>
                    <a:pt x="980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95"/>
            <p:cNvSpPr/>
            <p:nvPr/>
          </p:nvSpPr>
          <p:spPr>
            <a:xfrm>
              <a:off x="7746263" y="1478194"/>
              <a:ext cx="222267" cy="5384"/>
            </a:xfrm>
            <a:custGeom>
              <a:rect b="b" l="l" r="r" t="t"/>
              <a:pathLst>
                <a:path extrusionOk="0" h="168" w="6935">
                  <a:moveTo>
                    <a:pt x="3459" y="0"/>
                  </a:moveTo>
                  <a:cubicBezTo>
                    <a:pt x="1554" y="0"/>
                    <a:pt x="1" y="51"/>
                    <a:pt x="1" y="84"/>
                  </a:cubicBezTo>
                  <a:cubicBezTo>
                    <a:pt x="1" y="134"/>
                    <a:pt x="1554" y="168"/>
                    <a:pt x="3459" y="168"/>
                  </a:cubicBezTo>
                  <a:cubicBezTo>
                    <a:pt x="5381" y="168"/>
                    <a:pt x="6935" y="134"/>
                    <a:pt x="6935" y="84"/>
                  </a:cubicBezTo>
                  <a:cubicBezTo>
                    <a:pt x="6935" y="51"/>
                    <a:pt x="5381" y="0"/>
                    <a:pt x="345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95"/>
            <p:cNvSpPr/>
            <p:nvPr/>
          </p:nvSpPr>
          <p:spPr>
            <a:xfrm>
              <a:off x="7740366" y="1643123"/>
              <a:ext cx="222267" cy="5384"/>
            </a:xfrm>
            <a:custGeom>
              <a:rect b="b" l="l" r="r" t="t"/>
              <a:pathLst>
                <a:path extrusionOk="0" h="168" w="6935">
                  <a:moveTo>
                    <a:pt x="3476" y="1"/>
                  </a:moveTo>
                  <a:cubicBezTo>
                    <a:pt x="1555" y="1"/>
                    <a:pt x="1" y="34"/>
                    <a:pt x="1" y="84"/>
                  </a:cubicBezTo>
                  <a:cubicBezTo>
                    <a:pt x="1" y="134"/>
                    <a:pt x="1555" y="168"/>
                    <a:pt x="3476" y="168"/>
                  </a:cubicBezTo>
                  <a:cubicBezTo>
                    <a:pt x="5381" y="168"/>
                    <a:pt x="6935" y="134"/>
                    <a:pt x="6935" y="84"/>
                  </a:cubicBezTo>
                  <a:cubicBezTo>
                    <a:pt x="6935" y="34"/>
                    <a:pt x="5381" y="1"/>
                    <a:pt x="347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95"/>
            <p:cNvSpPr/>
            <p:nvPr/>
          </p:nvSpPr>
          <p:spPr>
            <a:xfrm>
              <a:off x="7928339" y="1878755"/>
              <a:ext cx="222267" cy="5384"/>
            </a:xfrm>
            <a:custGeom>
              <a:rect b="b" l="l" r="r" t="t"/>
              <a:pathLst>
                <a:path extrusionOk="0" h="168" w="6935">
                  <a:moveTo>
                    <a:pt x="3459" y="0"/>
                  </a:moveTo>
                  <a:cubicBezTo>
                    <a:pt x="1554" y="0"/>
                    <a:pt x="0" y="34"/>
                    <a:pt x="0" y="84"/>
                  </a:cubicBezTo>
                  <a:cubicBezTo>
                    <a:pt x="0" y="117"/>
                    <a:pt x="1554" y="167"/>
                    <a:pt x="3459" y="167"/>
                  </a:cubicBezTo>
                  <a:cubicBezTo>
                    <a:pt x="5381" y="167"/>
                    <a:pt x="6934" y="117"/>
                    <a:pt x="6934" y="84"/>
                  </a:cubicBezTo>
                  <a:cubicBezTo>
                    <a:pt x="6934" y="34"/>
                    <a:pt x="5381" y="0"/>
                    <a:pt x="345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95"/>
            <p:cNvSpPr/>
            <p:nvPr/>
          </p:nvSpPr>
          <p:spPr>
            <a:xfrm>
              <a:off x="8208937" y="1478194"/>
              <a:ext cx="567670" cy="5384"/>
            </a:xfrm>
            <a:custGeom>
              <a:rect b="b" l="l" r="r" t="t"/>
              <a:pathLst>
                <a:path extrusionOk="0" h="168" w="17712">
                  <a:moveTo>
                    <a:pt x="8856" y="0"/>
                  </a:moveTo>
                  <a:cubicBezTo>
                    <a:pt x="3961" y="0"/>
                    <a:pt x="1" y="51"/>
                    <a:pt x="1" y="84"/>
                  </a:cubicBezTo>
                  <a:cubicBezTo>
                    <a:pt x="1" y="134"/>
                    <a:pt x="3961" y="168"/>
                    <a:pt x="8856" y="168"/>
                  </a:cubicBezTo>
                  <a:cubicBezTo>
                    <a:pt x="13752" y="168"/>
                    <a:pt x="17712" y="134"/>
                    <a:pt x="17712" y="84"/>
                  </a:cubicBezTo>
                  <a:cubicBezTo>
                    <a:pt x="17712" y="51"/>
                    <a:pt x="13752" y="0"/>
                    <a:pt x="885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95"/>
            <p:cNvSpPr/>
            <p:nvPr/>
          </p:nvSpPr>
          <p:spPr>
            <a:xfrm>
              <a:off x="8033848" y="1652770"/>
              <a:ext cx="567670" cy="5384"/>
            </a:xfrm>
            <a:custGeom>
              <a:rect b="b" l="l" r="r" t="t"/>
              <a:pathLst>
                <a:path extrusionOk="0" h="168" w="17712">
                  <a:moveTo>
                    <a:pt x="8856" y="0"/>
                  </a:moveTo>
                  <a:cubicBezTo>
                    <a:pt x="3960" y="0"/>
                    <a:pt x="0" y="34"/>
                    <a:pt x="0" y="84"/>
                  </a:cubicBezTo>
                  <a:cubicBezTo>
                    <a:pt x="0" y="117"/>
                    <a:pt x="3960" y="167"/>
                    <a:pt x="8856" y="167"/>
                  </a:cubicBezTo>
                  <a:cubicBezTo>
                    <a:pt x="13751" y="167"/>
                    <a:pt x="17711" y="117"/>
                    <a:pt x="17711" y="84"/>
                  </a:cubicBezTo>
                  <a:cubicBezTo>
                    <a:pt x="17711" y="34"/>
                    <a:pt x="13751" y="0"/>
                    <a:pt x="885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95"/>
            <p:cNvSpPr/>
            <p:nvPr/>
          </p:nvSpPr>
          <p:spPr>
            <a:xfrm>
              <a:off x="8229288" y="1878755"/>
              <a:ext cx="567670" cy="5384"/>
            </a:xfrm>
            <a:custGeom>
              <a:rect b="b" l="l" r="r" t="t"/>
              <a:pathLst>
                <a:path extrusionOk="0" h="168" w="17712">
                  <a:moveTo>
                    <a:pt x="8856" y="0"/>
                  </a:moveTo>
                  <a:cubicBezTo>
                    <a:pt x="3961" y="0"/>
                    <a:pt x="1" y="34"/>
                    <a:pt x="1" y="84"/>
                  </a:cubicBezTo>
                  <a:cubicBezTo>
                    <a:pt x="1" y="117"/>
                    <a:pt x="3961" y="167"/>
                    <a:pt x="8856" y="167"/>
                  </a:cubicBezTo>
                  <a:cubicBezTo>
                    <a:pt x="13735" y="167"/>
                    <a:pt x="17712" y="117"/>
                    <a:pt x="17712" y="84"/>
                  </a:cubicBezTo>
                  <a:cubicBezTo>
                    <a:pt x="17712" y="34"/>
                    <a:pt x="13735" y="0"/>
                    <a:pt x="885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95"/>
            <p:cNvSpPr/>
            <p:nvPr/>
          </p:nvSpPr>
          <p:spPr>
            <a:xfrm>
              <a:off x="7710912" y="2080637"/>
              <a:ext cx="567670" cy="5384"/>
            </a:xfrm>
            <a:custGeom>
              <a:rect b="b" l="l" r="r" t="t"/>
              <a:pathLst>
                <a:path extrusionOk="0" h="168" w="17712">
                  <a:moveTo>
                    <a:pt x="8856" y="1"/>
                  </a:moveTo>
                  <a:cubicBezTo>
                    <a:pt x="3961" y="1"/>
                    <a:pt x="1" y="34"/>
                    <a:pt x="1" y="84"/>
                  </a:cubicBezTo>
                  <a:cubicBezTo>
                    <a:pt x="1" y="117"/>
                    <a:pt x="3961" y="168"/>
                    <a:pt x="8856" y="168"/>
                  </a:cubicBezTo>
                  <a:cubicBezTo>
                    <a:pt x="13752" y="168"/>
                    <a:pt x="17712" y="117"/>
                    <a:pt x="17712" y="84"/>
                  </a:cubicBezTo>
                  <a:cubicBezTo>
                    <a:pt x="17712" y="34"/>
                    <a:pt x="13752" y="1"/>
                    <a:pt x="885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95"/>
            <p:cNvSpPr/>
            <p:nvPr/>
          </p:nvSpPr>
          <p:spPr>
            <a:xfrm>
              <a:off x="8338547" y="2080637"/>
              <a:ext cx="567670" cy="5384"/>
            </a:xfrm>
            <a:custGeom>
              <a:rect b="b" l="l" r="r" t="t"/>
              <a:pathLst>
                <a:path extrusionOk="0" h="168" w="17712">
                  <a:moveTo>
                    <a:pt x="8856" y="1"/>
                  </a:moveTo>
                  <a:cubicBezTo>
                    <a:pt x="3960" y="1"/>
                    <a:pt x="0" y="34"/>
                    <a:pt x="0" y="84"/>
                  </a:cubicBezTo>
                  <a:cubicBezTo>
                    <a:pt x="0" y="117"/>
                    <a:pt x="3960" y="168"/>
                    <a:pt x="8856" y="168"/>
                  </a:cubicBezTo>
                  <a:cubicBezTo>
                    <a:pt x="13751" y="168"/>
                    <a:pt x="17711" y="117"/>
                    <a:pt x="17711" y="84"/>
                  </a:cubicBezTo>
                  <a:cubicBezTo>
                    <a:pt x="17711" y="34"/>
                    <a:pt x="13751" y="1"/>
                    <a:pt x="885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95"/>
            <p:cNvSpPr/>
            <p:nvPr/>
          </p:nvSpPr>
          <p:spPr>
            <a:xfrm>
              <a:off x="7710912" y="2146500"/>
              <a:ext cx="567670" cy="4872"/>
            </a:xfrm>
            <a:custGeom>
              <a:rect b="b" l="l" r="r" t="t"/>
              <a:pathLst>
                <a:path extrusionOk="0" h="152" w="17712">
                  <a:moveTo>
                    <a:pt x="8856" y="1"/>
                  </a:moveTo>
                  <a:cubicBezTo>
                    <a:pt x="3961" y="1"/>
                    <a:pt x="1" y="34"/>
                    <a:pt x="1" y="84"/>
                  </a:cubicBezTo>
                  <a:cubicBezTo>
                    <a:pt x="1" y="118"/>
                    <a:pt x="3961" y="151"/>
                    <a:pt x="8856" y="151"/>
                  </a:cubicBezTo>
                  <a:cubicBezTo>
                    <a:pt x="13735" y="151"/>
                    <a:pt x="17712" y="118"/>
                    <a:pt x="17712" y="84"/>
                  </a:cubicBezTo>
                  <a:cubicBezTo>
                    <a:pt x="17712" y="34"/>
                    <a:pt x="13752" y="1"/>
                    <a:pt x="885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95"/>
            <p:cNvSpPr/>
            <p:nvPr/>
          </p:nvSpPr>
          <p:spPr>
            <a:xfrm>
              <a:off x="7738218" y="1525852"/>
              <a:ext cx="567670" cy="4840"/>
            </a:xfrm>
            <a:custGeom>
              <a:rect b="b" l="l" r="r" t="t"/>
              <a:pathLst>
                <a:path extrusionOk="0" h="151" w="17712">
                  <a:moveTo>
                    <a:pt x="8856" y="0"/>
                  </a:moveTo>
                  <a:cubicBezTo>
                    <a:pt x="3978" y="0"/>
                    <a:pt x="1" y="34"/>
                    <a:pt x="1" y="84"/>
                  </a:cubicBezTo>
                  <a:cubicBezTo>
                    <a:pt x="1" y="117"/>
                    <a:pt x="3978" y="151"/>
                    <a:pt x="8856" y="151"/>
                  </a:cubicBezTo>
                  <a:cubicBezTo>
                    <a:pt x="13752" y="151"/>
                    <a:pt x="17712" y="117"/>
                    <a:pt x="17712" y="84"/>
                  </a:cubicBezTo>
                  <a:cubicBezTo>
                    <a:pt x="17712" y="34"/>
                    <a:pt x="13752" y="0"/>
                    <a:pt x="885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95"/>
            <p:cNvSpPr/>
            <p:nvPr/>
          </p:nvSpPr>
          <p:spPr>
            <a:xfrm>
              <a:off x="8008656" y="1479251"/>
              <a:ext cx="146244" cy="4872"/>
            </a:xfrm>
            <a:custGeom>
              <a:rect b="b" l="l" r="r" t="t"/>
              <a:pathLst>
                <a:path extrusionOk="0" h="152" w="4563">
                  <a:moveTo>
                    <a:pt x="2273" y="1"/>
                  </a:moveTo>
                  <a:cubicBezTo>
                    <a:pt x="1020" y="1"/>
                    <a:pt x="1" y="34"/>
                    <a:pt x="1" y="68"/>
                  </a:cubicBezTo>
                  <a:cubicBezTo>
                    <a:pt x="1" y="118"/>
                    <a:pt x="1020" y="151"/>
                    <a:pt x="2273" y="151"/>
                  </a:cubicBezTo>
                  <a:cubicBezTo>
                    <a:pt x="3543" y="151"/>
                    <a:pt x="4562" y="118"/>
                    <a:pt x="4562" y="68"/>
                  </a:cubicBezTo>
                  <a:cubicBezTo>
                    <a:pt x="4562" y="34"/>
                    <a:pt x="3543" y="1"/>
                    <a:pt x="227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95"/>
            <p:cNvSpPr/>
            <p:nvPr/>
          </p:nvSpPr>
          <p:spPr>
            <a:xfrm>
              <a:off x="7715206" y="1818244"/>
              <a:ext cx="146212" cy="5384"/>
            </a:xfrm>
            <a:custGeom>
              <a:rect b="b" l="l" r="r" t="t"/>
              <a:pathLst>
                <a:path extrusionOk="0" h="168" w="4562">
                  <a:moveTo>
                    <a:pt x="2289" y="0"/>
                  </a:moveTo>
                  <a:cubicBezTo>
                    <a:pt x="1020" y="0"/>
                    <a:pt x="0" y="34"/>
                    <a:pt x="0" y="84"/>
                  </a:cubicBezTo>
                  <a:cubicBezTo>
                    <a:pt x="0" y="134"/>
                    <a:pt x="1020" y="167"/>
                    <a:pt x="2289" y="167"/>
                  </a:cubicBezTo>
                  <a:cubicBezTo>
                    <a:pt x="3543" y="167"/>
                    <a:pt x="4562" y="134"/>
                    <a:pt x="4562" y="84"/>
                  </a:cubicBezTo>
                  <a:cubicBezTo>
                    <a:pt x="4562" y="34"/>
                    <a:pt x="3543" y="0"/>
                    <a:pt x="228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95"/>
            <p:cNvSpPr/>
            <p:nvPr/>
          </p:nvSpPr>
          <p:spPr>
            <a:xfrm>
              <a:off x="7712001" y="1878755"/>
              <a:ext cx="146212" cy="5384"/>
            </a:xfrm>
            <a:custGeom>
              <a:rect b="b" l="l" r="r" t="t"/>
              <a:pathLst>
                <a:path extrusionOk="0" h="168" w="4562">
                  <a:moveTo>
                    <a:pt x="2273" y="0"/>
                  </a:moveTo>
                  <a:cubicBezTo>
                    <a:pt x="1019" y="0"/>
                    <a:pt x="0" y="34"/>
                    <a:pt x="0" y="84"/>
                  </a:cubicBezTo>
                  <a:cubicBezTo>
                    <a:pt x="0" y="117"/>
                    <a:pt x="1019" y="167"/>
                    <a:pt x="2273" y="167"/>
                  </a:cubicBezTo>
                  <a:cubicBezTo>
                    <a:pt x="3542" y="167"/>
                    <a:pt x="4562" y="117"/>
                    <a:pt x="4562" y="84"/>
                  </a:cubicBezTo>
                  <a:cubicBezTo>
                    <a:pt x="4562" y="34"/>
                    <a:pt x="3542" y="0"/>
                    <a:pt x="227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95"/>
            <p:cNvSpPr/>
            <p:nvPr/>
          </p:nvSpPr>
          <p:spPr>
            <a:xfrm>
              <a:off x="7544380" y="1266664"/>
              <a:ext cx="1580321" cy="5384"/>
            </a:xfrm>
            <a:custGeom>
              <a:rect b="b" l="l" r="r" t="t"/>
              <a:pathLst>
                <a:path extrusionOk="0" h="168" w="49308">
                  <a:moveTo>
                    <a:pt x="24662" y="1"/>
                  </a:moveTo>
                  <a:cubicBezTo>
                    <a:pt x="11045" y="1"/>
                    <a:pt x="0" y="34"/>
                    <a:pt x="0" y="84"/>
                  </a:cubicBezTo>
                  <a:cubicBezTo>
                    <a:pt x="0" y="118"/>
                    <a:pt x="11045" y="168"/>
                    <a:pt x="24662" y="168"/>
                  </a:cubicBezTo>
                  <a:cubicBezTo>
                    <a:pt x="38280" y="168"/>
                    <a:pt x="49307" y="118"/>
                    <a:pt x="49307" y="84"/>
                  </a:cubicBezTo>
                  <a:cubicBezTo>
                    <a:pt x="49307" y="34"/>
                    <a:pt x="38280" y="1"/>
                    <a:pt x="2466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95"/>
            <p:cNvSpPr/>
            <p:nvPr/>
          </p:nvSpPr>
          <p:spPr>
            <a:xfrm>
              <a:off x="7625787" y="1197051"/>
              <a:ext cx="43941" cy="37627"/>
            </a:xfrm>
            <a:custGeom>
              <a:rect b="b" l="l" r="r" t="t"/>
              <a:pathLst>
                <a:path extrusionOk="0" h="1174" w="1371">
                  <a:moveTo>
                    <a:pt x="785" y="0"/>
                  </a:moveTo>
                  <a:cubicBezTo>
                    <a:pt x="267" y="0"/>
                    <a:pt x="0" y="635"/>
                    <a:pt x="384" y="1003"/>
                  </a:cubicBezTo>
                  <a:cubicBezTo>
                    <a:pt x="502" y="1121"/>
                    <a:pt x="646" y="1173"/>
                    <a:pt x="787" y="1173"/>
                  </a:cubicBezTo>
                  <a:cubicBezTo>
                    <a:pt x="1085" y="1173"/>
                    <a:pt x="1370" y="937"/>
                    <a:pt x="1370" y="585"/>
                  </a:cubicBezTo>
                  <a:cubicBezTo>
                    <a:pt x="1370" y="268"/>
                    <a:pt x="1120" y="0"/>
                    <a:pt x="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95"/>
            <p:cNvSpPr/>
            <p:nvPr/>
          </p:nvSpPr>
          <p:spPr>
            <a:xfrm>
              <a:off x="7706649" y="1197051"/>
              <a:ext cx="43941" cy="37627"/>
            </a:xfrm>
            <a:custGeom>
              <a:rect b="b" l="l" r="r" t="t"/>
              <a:pathLst>
                <a:path extrusionOk="0" h="1174" w="1371">
                  <a:moveTo>
                    <a:pt x="785" y="0"/>
                  </a:moveTo>
                  <a:cubicBezTo>
                    <a:pt x="251" y="0"/>
                    <a:pt x="0" y="635"/>
                    <a:pt x="368" y="1003"/>
                  </a:cubicBezTo>
                  <a:cubicBezTo>
                    <a:pt x="485" y="1121"/>
                    <a:pt x="631" y="1173"/>
                    <a:pt x="774" y="1173"/>
                  </a:cubicBezTo>
                  <a:cubicBezTo>
                    <a:pt x="1077" y="1173"/>
                    <a:pt x="1370" y="937"/>
                    <a:pt x="1370" y="585"/>
                  </a:cubicBezTo>
                  <a:cubicBezTo>
                    <a:pt x="1370" y="268"/>
                    <a:pt x="1103" y="0"/>
                    <a:pt x="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95"/>
            <p:cNvSpPr/>
            <p:nvPr/>
          </p:nvSpPr>
          <p:spPr>
            <a:xfrm>
              <a:off x="7786966" y="1197051"/>
              <a:ext cx="43941" cy="37627"/>
            </a:xfrm>
            <a:custGeom>
              <a:rect b="b" l="l" r="r" t="t"/>
              <a:pathLst>
                <a:path extrusionOk="0" h="1174" w="1371">
                  <a:moveTo>
                    <a:pt x="786" y="0"/>
                  </a:moveTo>
                  <a:cubicBezTo>
                    <a:pt x="251" y="0"/>
                    <a:pt x="0" y="635"/>
                    <a:pt x="368" y="1003"/>
                  </a:cubicBezTo>
                  <a:cubicBezTo>
                    <a:pt x="486" y="1121"/>
                    <a:pt x="631" y="1173"/>
                    <a:pt x="774" y="1173"/>
                  </a:cubicBezTo>
                  <a:cubicBezTo>
                    <a:pt x="1077" y="1173"/>
                    <a:pt x="1370" y="937"/>
                    <a:pt x="1370" y="585"/>
                  </a:cubicBezTo>
                  <a:cubicBezTo>
                    <a:pt x="1370" y="268"/>
                    <a:pt x="1103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95"/>
            <p:cNvSpPr/>
            <p:nvPr/>
          </p:nvSpPr>
          <p:spPr>
            <a:xfrm>
              <a:off x="4706705" y="1223300"/>
              <a:ext cx="1060342" cy="697793"/>
            </a:xfrm>
            <a:custGeom>
              <a:rect b="b" l="l" r="r" t="t"/>
              <a:pathLst>
                <a:path extrusionOk="0" h="21772" w="33084">
                  <a:moveTo>
                    <a:pt x="2256" y="0"/>
                  </a:moveTo>
                  <a:lnTo>
                    <a:pt x="1" y="21771"/>
                  </a:lnTo>
                  <a:lnTo>
                    <a:pt x="30561" y="21771"/>
                  </a:lnTo>
                  <a:lnTo>
                    <a:pt x="3308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95"/>
            <p:cNvSpPr/>
            <p:nvPr/>
          </p:nvSpPr>
          <p:spPr>
            <a:xfrm>
              <a:off x="4812726" y="1335731"/>
              <a:ext cx="51440" cy="468603"/>
            </a:xfrm>
            <a:custGeom>
              <a:rect b="b" l="l" r="r" t="t"/>
              <a:pathLst>
                <a:path extrusionOk="0" h="14621" w="1605">
                  <a:moveTo>
                    <a:pt x="1554" y="1"/>
                  </a:moveTo>
                  <a:cubicBezTo>
                    <a:pt x="1503" y="1"/>
                    <a:pt x="1136" y="3269"/>
                    <a:pt x="719" y="7303"/>
                  </a:cubicBezTo>
                  <a:cubicBezTo>
                    <a:pt x="302" y="11329"/>
                    <a:pt x="1" y="14604"/>
                    <a:pt x="51" y="14621"/>
                  </a:cubicBezTo>
                  <a:cubicBezTo>
                    <a:pt x="84" y="14621"/>
                    <a:pt x="469" y="11346"/>
                    <a:pt x="886" y="7319"/>
                  </a:cubicBezTo>
                  <a:cubicBezTo>
                    <a:pt x="1304" y="3276"/>
                    <a:pt x="1605" y="1"/>
                    <a:pt x="1555" y="1"/>
                  </a:cubicBezTo>
                  <a:cubicBezTo>
                    <a:pt x="1555" y="1"/>
                    <a:pt x="1555" y="1"/>
                    <a:pt x="155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95"/>
            <p:cNvSpPr/>
            <p:nvPr/>
          </p:nvSpPr>
          <p:spPr>
            <a:xfrm>
              <a:off x="4894133" y="1356628"/>
              <a:ext cx="98586" cy="4840"/>
            </a:xfrm>
            <a:custGeom>
              <a:rect b="b" l="l" r="r" t="t"/>
              <a:pathLst>
                <a:path extrusionOk="0" h="151" w="3076">
                  <a:moveTo>
                    <a:pt x="1538" y="1"/>
                  </a:moveTo>
                  <a:cubicBezTo>
                    <a:pt x="686" y="1"/>
                    <a:pt x="1" y="34"/>
                    <a:pt x="1" y="67"/>
                  </a:cubicBezTo>
                  <a:cubicBezTo>
                    <a:pt x="1" y="118"/>
                    <a:pt x="686" y="151"/>
                    <a:pt x="1538" y="151"/>
                  </a:cubicBezTo>
                  <a:cubicBezTo>
                    <a:pt x="2390" y="151"/>
                    <a:pt x="3075" y="118"/>
                    <a:pt x="3075" y="67"/>
                  </a:cubicBezTo>
                  <a:cubicBezTo>
                    <a:pt x="3075" y="34"/>
                    <a:pt x="2390" y="1"/>
                    <a:pt x="153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95"/>
            <p:cNvSpPr/>
            <p:nvPr/>
          </p:nvSpPr>
          <p:spPr>
            <a:xfrm>
              <a:off x="5019449" y="1356628"/>
              <a:ext cx="391491" cy="4840"/>
            </a:xfrm>
            <a:custGeom>
              <a:rect b="b" l="l" r="r" t="t"/>
              <a:pathLst>
                <a:path extrusionOk="0" h="151" w="12215">
                  <a:moveTo>
                    <a:pt x="6116" y="1"/>
                  </a:moveTo>
                  <a:cubicBezTo>
                    <a:pt x="2724" y="1"/>
                    <a:pt x="0" y="34"/>
                    <a:pt x="0" y="67"/>
                  </a:cubicBezTo>
                  <a:cubicBezTo>
                    <a:pt x="0" y="118"/>
                    <a:pt x="2741" y="151"/>
                    <a:pt x="6116" y="151"/>
                  </a:cubicBezTo>
                  <a:cubicBezTo>
                    <a:pt x="9491" y="151"/>
                    <a:pt x="12214" y="118"/>
                    <a:pt x="12214" y="67"/>
                  </a:cubicBezTo>
                  <a:cubicBezTo>
                    <a:pt x="12214" y="34"/>
                    <a:pt x="9491" y="1"/>
                    <a:pt x="61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95"/>
            <p:cNvSpPr/>
            <p:nvPr/>
          </p:nvSpPr>
          <p:spPr>
            <a:xfrm>
              <a:off x="4882884" y="1604567"/>
              <a:ext cx="98041" cy="4872"/>
            </a:xfrm>
            <a:custGeom>
              <a:rect b="b" l="l" r="r" t="t"/>
              <a:pathLst>
                <a:path extrusionOk="0" h="152" w="3059">
                  <a:moveTo>
                    <a:pt x="1521" y="1"/>
                  </a:moveTo>
                  <a:cubicBezTo>
                    <a:pt x="686" y="1"/>
                    <a:pt x="1" y="34"/>
                    <a:pt x="1" y="67"/>
                  </a:cubicBezTo>
                  <a:cubicBezTo>
                    <a:pt x="1" y="118"/>
                    <a:pt x="686" y="151"/>
                    <a:pt x="1521" y="151"/>
                  </a:cubicBezTo>
                  <a:cubicBezTo>
                    <a:pt x="2373" y="151"/>
                    <a:pt x="3058" y="118"/>
                    <a:pt x="3058" y="67"/>
                  </a:cubicBezTo>
                  <a:cubicBezTo>
                    <a:pt x="3058" y="34"/>
                    <a:pt x="2373" y="1"/>
                    <a:pt x="152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95"/>
            <p:cNvSpPr/>
            <p:nvPr/>
          </p:nvSpPr>
          <p:spPr>
            <a:xfrm>
              <a:off x="5007655" y="1604567"/>
              <a:ext cx="392036" cy="4872"/>
            </a:xfrm>
            <a:custGeom>
              <a:rect b="b" l="l" r="r" t="t"/>
              <a:pathLst>
                <a:path extrusionOk="0" h="152" w="12232">
                  <a:moveTo>
                    <a:pt x="6116" y="1"/>
                  </a:moveTo>
                  <a:cubicBezTo>
                    <a:pt x="2741" y="1"/>
                    <a:pt x="1" y="34"/>
                    <a:pt x="1" y="67"/>
                  </a:cubicBezTo>
                  <a:cubicBezTo>
                    <a:pt x="1" y="118"/>
                    <a:pt x="2741" y="151"/>
                    <a:pt x="6116" y="151"/>
                  </a:cubicBezTo>
                  <a:cubicBezTo>
                    <a:pt x="9491" y="151"/>
                    <a:pt x="12232" y="118"/>
                    <a:pt x="12232" y="67"/>
                  </a:cubicBezTo>
                  <a:cubicBezTo>
                    <a:pt x="12232" y="34"/>
                    <a:pt x="9491" y="1"/>
                    <a:pt x="61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95"/>
            <p:cNvSpPr/>
            <p:nvPr/>
          </p:nvSpPr>
          <p:spPr>
            <a:xfrm>
              <a:off x="4874327" y="1718633"/>
              <a:ext cx="391491" cy="5384"/>
            </a:xfrm>
            <a:custGeom>
              <a:rect b="b" l="l" r="r" t="t"/>
              <a:pathLst>
                <a:path extrusionOk="0" h="168" w="12215">
                  <a:moveTo>
                    <a:pt x="6116" y="1"/>
                  </a:moveTo>
                  <a:cubicBezTo>
                    <a:pt x="2741" y="1"/>
                    <a:pt x="0" y="34"/>
                    <a:pt x="0" y="84"/>
                  </a:cubicBezTo>
                  <a:cubicBezTo>
                    <a:pt x="0" y="134"/>
                    <a:pt x="2741" y="168"/>
                    <a:pt x="6116" y="168"/>
                  </a:cubicBezTo>
                  <a:cubicBezTo>
                    <a:pt x="9491" y="168"/>
                    <a:pt x="12214" y="134"/>
                    <a:pt x="12214" y="84"/>
                  </a:cubicBezTo>
                  <a:cubicBezTo>
                    <a:pt x="12214" y="34"/>
                    <a:pt x="9491" y="1"/>
                    <a:pt x="61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95"/>
            <p:cNvSpPr/>
            <p:nvPr/>
          </p:nvSpPr>
          <p:spPr>
            <a:xfrm>
              <a:off x="4897338" y="1426241"/>
              <a:ext cx="138744" cy="5384"/>
            </a:xfrm>
            <a:custGeom>
              <a:rect b="b" l="l" r="r" t="t"/>
              <a:pathLst>
                <a:path extrusionOk="0" h="168" w="4329">
                  <a:moveTo>
                    <a:pt x="2173" y="1"/>
                  </a:moveTo>
                  <a:cubicBezTo>
                    <a:pt x="970" y="1"/>
                    <a:pt x="1" y="34"/>
                    <a:pt x="1" y="84"/>
                  </a:cubicBezTo>
                  <a:cubicBezTo>
                    <a:pt x="1" y="134"/>
                    <a:pt x="970" y="168"/>
                    <a:pt x="2173" y="168"/>
                  </a:cubicBezTo>
                  <a:cubicBezTo>
                    <a:pt x="3359" y="168"/>
                    <a:pt x="4328" y="134"/>
                    <a:pt x="4328" y="84"/>
                  </a:cubicBezTo>
                  <a:cubicBezTo>
                    <a:pt x="4328" y="34"/>
                    <a:pt x="3359" y="1"/>
                    <a:pt x="217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95"/>
            <p:cNvSpPr/>
            <p:nvPr/>
          </p:nvSpPr>
          <p:spPr>
            <a:xfrm>
              <a:off x="4894133" y="1529057"/>
              <a:ext cx="138200" cy="4872"/>
            </a:xfrm>
            <a:custGeom>
              <a:rect b="b" l="l" r="r" t="t"/>
              <a:pathLst>
                <a:path extrusionOk="0" h="152" w="4312">
                  <a:moveTo>
                    <a:pt x="2156" y="1"/>
                  </a:moveTo>
                  <a:cubicBezTo>
                    <a:pt x="970" y="1"/>
                    <a:pt x="1" y="34"/>
                    <a:pt x="1" y="84"/>
                  </a:cubicBezTo>
                  <a:cubicBezTo>
                    <a:pt x="1" y="118"/>
                    <a:pt x="970" y="151"/>
                    <a:pt x="2156" y="151"/>
                  </a:cubicBezTo>
                  <a:cubicBezTo>
                    <a:pt x="3342" y="151"/>
                    <a:pt x="4311" y="118"/>
                    <a:pt x="4311" y="84"/>
                  </a:cubicBezTo>
                  <a:cubicBezTo>
                    <a:pt x="4311" y="34"/>
                    <a:pt x="3342" y="1"/>
                    <a:pt x="215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95"/>
            <p:cNvSpPr/>
            <p:nvPr/>
          </p:nvSpPr>
          <p:spPr>
            <a:xfrm>
              <a:off x="5010892" y="1675782"/>
              <a:ext cx="138712" cy="4872"/>
            </a:xfrm>
            <a:custGeom>
              <a:rect b="b" l="l" r="r" t="t"/>
              <a:pathLst>
                <a:path extrusionOk="0" h="152" w="4328">
                  <a:moveTo>
                    <a:pt x="2172" y="1"/>
                  </a:moveTo>
                  <a:cubicBezTo>
                    <a:pt x="969" y="1"/>
                    <a:pt x="0" y="34"/>
                    <a:pt x="0" y="84"/>
                  </a:cubicBezTo>
                  <a:cubicBezTo>
                    <a:pt x="0" y="118"/>
                    <a:pt x="969" y="151"/>
                    <a:pt x="2172" y="151"/>
                  </a:cubicBezTo>
                  <a:cubicBezTo>
                    <a:pt x="3359" y="151"/>
                    <a:pt x="4328" y="118"/>
                    <a:pt x="4328" y="84"/>
                  </a:cubicBezTo>
                  <a:cubicBezTo>
                    <a:pt x="4328" y="34"/>
                    <a:pt x="3359" y="1"/>
                    <a:pt x="217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95"/>
            <p:cNvSpPr/>
            <p:nvPr/>
          </p:nvSpPr>
          <p:spPr>
            <a:xfrm>
              <a:off x="5185981" y="1426241"/>
              <a:ext cx="353479" cy="5384"/>
            </a:xfrm>
            <a:custGeom>
              <a:rect b="b" l="l" r="r" t="t"/>
              <a:pathLst>
                <a:path extrusionOk="0" h="168" w="11029">
                  <a:moveTo>
                    <a:pt x="5515" y="1"/>
                  </a:moveTo>
                  <a:cubicBezTo>
                    <a:pt x="2474" y="1"/>
                    <a:pt x="1" y="34"/>
                    <a:pt x="1" y="84"/>
                  </a:cubicBezTo>
                  <a:cubicBezTo>
                    <a:pt x="1" y="134"/>
                    <a:pt x="2474" y="168"/>
                    <a:pt x="5515" y="168"/>
                  </a:cubicBezTo>
                  <a:cubicBezTo>
                    <a:pt x="8556" y="168"/>
                    <a:pt x="11028" y="134"/>
                    <a:pt x="11028" y="84"/>
                  </a:cubicBezTo>
                  <a:cubicBezTo>
                    <a:pt x="11028" y="34"/>
                    <a:pt x="8556" y="1"/>
                    <a:pt x="551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95"/>
            <p:cNvSpPr/>
            <p:nvPr/>
          </p:nvSpPr>
          <p:spPr>
            <a:xfrm>
              <a:off x="5076754" y="1534954"/>
              <a:ext cx="353447" cy="5384"/>
            </a:xfrm>
            <a:custGeom>
              <a:rect b="b" l="l" r="r" t="t"/>
              <a:pathLst>
                <a:path extrusionOk="0" h="168" w="11028">
                  <a:moveTo>
                    <a:pt x="5514" y="1"/>
                  </a:moveTo>
                  <a:cubicBezTo>
                    <a:pt x="2473" y="1"/>
                    <a:pt x="0" y="34"/>
                    <a:pt x="0" y="84"/>
                  </a:cubicBezTo>
                  <a:cubicBezTo>
                    <a:pt x="0" y="117"/>
                    <a:pt x="2473" y="168"/>
                    <a:pt x="5514" y="168"/>
                  </a:cubicBezTo>
                  <a:cubicBezTo>
                    <a:pt x="8555" y="168"/>
                    <a:pt x="11028" y="117"/>
                    <a:pt x="11028" y="84"/>
                  </a:cubicBezTo>
                  <a:cubicBezTo>
                    <a:pt x="11028" y="34"/>
                    <a:pt x="8572" y="1"/>
                    <a:pt x="551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95"/>
            <p:cNvSpPr/>
            <p:nvPr/>
          </p:nvSpPr>
          <p:spPr>
            <a:xfrm>
              <a:off x="5198320" y="1675782"/>
              <a:ext cx="353447" cy="4872"/>
            </a:xfrm>
            <a:custGeom>
              <a:rect b="b" l="l" r="r" t="t"/>
              <a:pathLst>
                <a:path extrusionOk="0" h="152" w="11028">
                  <a:moveTo>
                    <a:pt x="5514" y="1"/>
                  </a:moveTo>
                  <a:cubicBezTo>
                    <a:pt x="2473" y="1"/>
                    <a:pt x="0" y="34"/>
                    <a:pt x="0" y="84"/>
                  </a:cubicBezTo>
                  <a:cubicBezTo>
                    <a:pt x="0" y="118"/>
                    <a:pt x="2473" y="151"/>
                    <a:pt x="5514" y="151"/>
                  </a:cubicBezTo>
                  <a:cubicBezTo>
                    <a:pt x="8572" y="151"/>
                    <a:pt x="11028" y="118"/>
                    <a:pt x="11028" y="84"/>
                  </a:cubicBezTo>
                  <a:cubicBezTo>
                    <a:pt x="11028" y="34"/>
                    <a:pt x="8572" y="1"/>
                    <a:pt x="551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95"/>
            <p:cNvSpPr/>
            <p:nvPr/>
          </p:nvSpPr>
          <p:spPr>
            <a:xfrm>
              <a:off x="4875384" y="1801642"/>
              <a:ext cx="354024" cy="4840"/>
            </a:xfrm>
            <a:custGeom>
              <a:rect b="b" l="l" r="r" t="t"/>
              <a:pathLst>
                <a:path extrusionOk="0" h="151" w="11046">
                  <a:moveTo>
                    <a:pt x="5531" y="0"/>
                  </a:moveTo>
                  <a:cubicBezTo>
                    <a:pt x="2474" y="0"/>
                    <a:pt x="1" y="34"/>
                    <a:pt x="1" y="84"/>
                  </a:cubicBezTo>
                  <a:cubicBezTo>
                    <a:pt x="1" y="117"/>
                    <a:pt x="2474" y="151"/>
                    <a:pt x="5531" y="151"/>
                  </a:cubicBezTo>
                  <a:cubicBezTo>
                    <a:pt x="8572" y="151"/>
                    <a:pt x="11045" y="117"/>
                    <a:pt x="11045" y="84"/>
                  </a:cubicBezTo>
                  <a:cubicBezTo>
                    <a:pt x="11045" y="34"/>
                    <a:pt x="8572" y="0"/>
                    <a:pt x="553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95"/>
            <p:cNvSpPr/>
            <p:nvPr/>
          </p:nvSpPr>
          <p:spPr>
            <a:xfrm>
              <a:off x="5266843" y="1801642"/>
              <a:ext cx="353479" cy="4840"/>
            </a:xfrm>
            <a:custGeom>
              <a:rect b="b" l="l" r="r" t="t"/>
              <a:pathLst>
                <a:path extrusionOk="0" h="151" w="11029">
                  <a:moveTo>
                    <a:pt x="5515" y="0"/>
                  </a:moveTo>
                  <a:cubicBezTo>
                    <a:pt x="2457" y="0"/>
                    <a:pt x="1" y="34"/>
                    <a:pt x="1" y="84"/>
                  </a:cubicBezTo>
                  <a:cubicBezTo>
                    <a:pt x="1" y="117"/>
                    <a:pt x="2457" y="151"/>
                    <a:pt x="5515" y="151"/>
                  </a:cubicBezTo>
                  <a:cubicBezTo>
                    <a:pt x="8556" y="151"/>
                    <a:pt x="11028" y="117"/>
                    <a:pt x="11028" y="84"/>
                  </a:cubicBezTo>
                  <a:cubicBezTo>
                    <a:pt x="11028" y="34"/>
                    <a:pt x="8556" y="0"/>
                    <a:pt x="551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95"/>
            <p:cNvSpPr/>
            <p:nvPr/>
          </p:nvSpPr>
          <p:spPr>
            <a:xfrm>
              <a:off x="4875384" y="1842346"/>
              <a:ext cx="354024" cy="5384"/>
            </a:xfrm>
            <a:custGeom>
              <a:rect b="b" l="l" r="r" t="t"/>
              <a:pathLst>
                <a:path extrusionOk="0" h="168" w="11046">
                  <a:moveTo>
                    <a:pt x="5531" y="0"/>
                  </a:moveTo>
                  <a:cubicBezTo>
                    <a:pt x="2474" y="0"/>
                    <a:pt x="1" y="34"/>
                    <a:pt x="1" y="84"/>
                  </a:cubicBezTo>
                  <a:cubicBezTo>
                    <a:pt x="1" y="134"/>
                    <a:pt x="2474" y="167"/>
                    <a:pt x="5531" y="167"/>
                  </a:cubicBezTo>
                  <a:cubicBezTo>
                    <a:pt x="8572" y="167"/>
                    <a:pt x="11045" y="134"/>
                    <a:pt x="11045" y="84"/>
                  </a:cubicBezTo>
                  <a:cubicBezTo>
                    <a:pt x="11045" y="34"/>
                    <a:pt x="8572" y="0"/>
                    <a:pt x="553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95"/>
            <p:cNvSpPr/>
            <p:nvPr/>
          </p:nvSpPr>
          <p:spPr>
            <a:xfrm>
              <a:off x="4892531" y="1455695"/>
              <a:ext cx="353992" cy="5384"/>
            </a:xfrm>
            <a:custGeom>
              <a:rect b="b" l="l" r="r" t="t"/>
              <a:pathLst>
                <a:path extrusionOk="0" h="168" w="11045">
                  <a:moveTo>
                    <a:pt x="5531" y="1"/>
                  </a:moveTo>
                  <a:cubicBezTo>
                    <a:pt x="2473" y="1"/>
                    <a:pt x="1" y="34"/>
                    <a:pt x="1" y="84"/>
                  </a:cubicBezTo>
                  <a:cubicBezTo>
                    <a:pt x="1" y="134"/>
                    <a:pt x="2473" y="168"/>
                    <a:pt x="5531" y="168"/>
                  </a:cubicBezTo>
                  <a:cubicBezTo>
                    <a:pt x="8572" y="168"/>
                    <a:pt x="11045" y="134"/>
                    <a:pt x="11045" y="84"/>
                  </a:cubicBezTo>
                  <a:cubicBezTo>
                    <a:pt x="11045" y="34"/>
                    <a:pt x="8572" y="1"/>
                    <a:pt x="553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95"/>
            <p:cNvSpPr/>
            <p:nvPr/>
          </p:nvSpPr>
          <p:spPr>
            <a:xfrm>
              <a:off x="5061210" y="1426785"/>
              <a:ext cx="91086" cy="4840"/>
            </a:xfrm>
            <a:custGeom>
              <a:rect b="b" l="l" r="r" t="t"/>
              <a:pathLst>
                <a:path extrusionOk="0" h="151" w="2842">
                  <a:moveTo>
                    <a:pt x="1421" y="0"/>
                  </a:moveTo>
                  <a:cubicBezTo>
                    <a:pt x="636" y="0"/>
                    <a:pt x="1" y="34"/>
                    <a:pt x="1" y="84"/>
                  </a:cubicBezTo>
                  <a:cubicBezTo>
                    <a:pt x="1" y="117"/>
                    <a:pt x="636" y="151"/>
                    <a:pt x="1421" y="151"/>
                  </a:cubicBezTo>
                  <a:cubicBezTo>
                    <a:pt x="2206" y="151"/>
                    <a:pt x="2841" y="117"/>
                    <a:pt x="2841" y="84"/>
                  </a:cubicBezTo>
                  <a:cubicBezTo>
                    <a:pt x="2841" y="34"/>
                    <a:pt x="2206" y="0"/>
                    <a:pt x="142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95"/>
            <p:cNvSpPr/>
            <p:nvPr/>
          </p:nvSpPr>
          <p:spPr>
            <a:xfrm>
              <a:off x="4878621" y="1638315"/>
              <a:ext cx="91054" cy="4840"/>
            </a:xfrm>
            <a:custGeom>
              <a:rect b="b" l="l" r="r" t="t"/>
              <a:pathLst>
                <a:path extrusionOk="0" h="151" w="2841">
                  <a:moveTo>
                    <a:pt x="1420" y="0"/>
                  </a:moveTo>
                  <a:cubicBezTo>
                    <a:pt x="635" y="0"/>
                    <a:pt x="0" y="34"/>
                    <a:pt x="0" y="67"/>
                  </a:cubicBezTo>
                  <a:cubicBezTo>
                    <a:pt x="0" y="117"/>
                    <a:pt x="635" y="151"/>
                    <a:pt x="1420" y="151"/>
                  </a:cubicBezTo>
                  <a:cubicBezTo>
                    <a:pt x="2206" y="151"/>
                    <a:pt x="2841" y="117"/>
                    <a:pt x="2841" y="67"/>
                  </a:cubicBezTo>
                  <a:cubicBezTo>
                    <a:pt x="2841" y="34"/>
                    <a:pt x="2206" y="0"/>
                    <a:pt x="142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95"/>
            <p:cNvSpPr/>
            <p:nvPr/>
          </p:nvSpPr>
          <p:spPr>
            <a:xfrm>
              <a:off x="4876474" y="1675782"/>
              <a:ext cx="91054" cy="4872"/>
            </a:xfrm>
            <a:custGeom>
              <a:rect b="b" l="l" r="r" t="t"/>
              <a:pathLst>
                <a:path extrusionOk="0" h="152" w="2841">
                  <a:moveTo>
                    <a:pt x="1420" y="1"/>
                  </a:moveTo>
                  <a:cubicBezTo>
                    <a:pt x="635" y="1"/>
                    <a:pt x="0" y="34"/>
                    <a:pt x="0" y="84"/>
                  </a:cubicBezTo>
                  <a:cubicBezTo>
                    <a:pt x="0" y="118"/>
                    <a:pt x="635" y="151"/>
                    <a:pt x="1420" y="151"/>
                  </a:cubicBezTo>
                  <a:cubicBezTo>
                    <a:pt x="2206" y="151"/>
                    <a:pt x="2841" y="118"/>
                    <a:pt x="2841" y="84"/>
                  </a:cubicBezTo>
                  <a:cubicBezTo>
                    <a:pt x="2841" y="34"/>
                    <a:pt x="2206" y="1"/>
                    <a:pt x="142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95"/>
            <p:cNvSpPr/>
            <p:nvPr/>
          </p:nvSpPr>
          <p:spPr>
            <a:xfrm>
              <a:off x="4772055" y="1294515"/>
              <a:ext cx="984288" cy="5384"/>
            </a:xfrm>
            <a:custGeom>
              <a:rect b="b" l="l" r="r" t="t"/>
              <a:pathLst>
                <a:path extrusionOk="0" h="168" w="30711">
                  <a:moveTo>
                    <a:pt x="15355" y="0"/>
                  </a:moveTo>
                  <a:cubicBezTo>
                    <a:pt x="6867" y="0"/>
                    <a:pt x="0" y="34"/>
                    <a:pt x="0" y="84"/>
                  </a:cubicBezTo>
                  <a:cubicBezTo>
                    <a:pt x="0" y="117"/>
                    <a:pt x="6867" y="167"/>
                    <a:pt x="15355" y="167"/>
                  </a:cubicBezTo>
                  <a:cubicBezTo>
                    <a:pt x="23827" y="167"/>
                    <a:pt x="30710" y="117"/>
                    <a:pt x="30710" y="84"/>
                  </a:cubicBezTo>
                  <a:cubicBezTo>
                    <a:pt x="30710" y="34"/>
                    <a:pt x="23827" y="0"/>
                    <a:pt x="1535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95"/>
            <p:cNvSpPr/>
            <p:nvPr/>
          </p:nvSpPr>
          <p:spPr>
            <a:xfrm>
              <a:off x="4822918" y="1252209"/>
              <a:ext cx="27339" cy="23364"/>
            </a:xfrm>
            <a:custGeom>
              <a:rect b="b" l="l" r="r" t="t"/>
              <a:pathLst>
                <a:path extrusionOk="0" h="729" w="853">
                  <a:moveTo>
                    <a:pt x="485" y="0"/>
                  </a:moveTo>
                  <a:cubicBezTo>
                    <a:pt x="167" y="0"/>
                    <a:pt x="0" y="385"/>
                    <a:pt x="234" y="619"/>
                  </a:cubicBezTo>
                  <a:cubicBezTo>
                    <a:pt x="305" y="695"/>
                    <a:pt x="395" y="728"/>
                    <a:pt x="484" y="728"/>
                  </a:cubicBezTo>
                  <a:cubicBezTo>
                    <a:pt x="670" y="728"/>
                    <a:pt x="853" y="582"/>
                    <a:pt x="853" y="368"/>
                  </a:cubicBezTo>
                  <a:cubicBezTo>
                    <a:pt x="853" y="168"/>
                    <a:pt x="685" y="0"/>
                    <a:pt x="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95"/>
            <p:cNvSpPr/>
            <p:nvPr/>
          </p:nvSpPr>
          <p:spPr>
            <a:xfrm>
              <a:off x="4872724" y="1252209"/>
              <a:ext cx="27339" cy="23364"/>
            </a:xfrm>
            <a:custGeom>
              <a:rect b="b" l="l" r="r" t="t"/>
              <a:pathLst>
                <a:path extrusionOk="0" h="729" w="853">
                  <a:moveTo>
                    <a:pt x="485" y="0"/>
                  </a:moveTo>
                  <a:cubicBezTo>
                    <a:pt x="167" y="0"/>
                    <a:pt x="0" y="385"/>
                    <a:pt x="234" y="619"/>
                  </a:cubicBezTo>
                  <a:cubicBezTo>
                    <a:pt x="310" y="695"/>
                    <a:pt x="402" y="728"/>
                    <a:pt x="491" y="728"/>
                  </a:cubicBezTo>
                  <a:cubicBezTo>
                    <a:pt x="677" y="728"/>
                    <a:pt x="852" y="582"/>
                    <a:pt x="852" y="368"/>
                  </a:cubicBezTo>
                  <a:cubicBezTo>
                    <a:pt x="852" y="168"/>
                    <a:pt x="685" y="0"/>
                    <a:pt x="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95"/>
            <p:cNvSpPr/>
            <p:nvPr/>
          </p:nvSpPr>
          <p:spPr>
            <a:xfrm>
              <a:off x="4923043" y="1252209"/>
              <a:ext cx="27371" cy="23364"/>
            </a:xfrm>
            <a:custGeom>
              <a:rect b="b" l="l" r="r" t="t"/>
              <a:pathLst>
                <a:path extrusionOk="0" h="729" w="854">
                  <a:moveTo>
                    <a:pt x="485" y="0"/>
                  </a:moveTo>
                  <a:cubicBezTo>
                    <a:pt x="168" y="0"/>
                    <a:pt x="1" y="385"/>
                    <a:pt x="235" y="619"/>
                  </a:cubicBezTo>
                  <a:cubicBezTo>
                    <a:pt x="305" y="695"/>
                    <a:pt x="395" y="728"/>
                    <a:pt x="484" y="728"/>
                  </a:cubicBezTo>
                  <a:cubicBezTo>
                    <a:pt x="670" y="728"/>
                    <a:pt x="853" y="582"/>
                    <a:pt x="853" y="368"/>
                  </a:cubicBezTo>
                  <a:cubicBezTo>
                    <a:pt x="853" y="168"/>
                    <a:pt x="686" y="0"/>
                    <a:pt x="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95"/>
            <p:cNvSpPr/>
            <p:nvPr/>
          </p:nvSpPr>
          <p:spPr>
            <a:xfrm>
              <a:off x="7882283" y="2757533"/>
              <a:ext cx="493762" cy="1596891"/>
            </a:xfrm>
            <a:custGeom>
              <a:rect b="b" l="l" r="r" t="t"/>
              <a:pathLst>
                <a:path extrusionOk="0" h="49825" w="15406">
                  <a:moveTo>
                    <a:pt x="0" y="0"/>
                  </a:moveTo>
                  <a:lnTo>
                    <a:pt x="0" y="49825"/>
                  </a:lnTo>
                  <a:lnTo>
                    <a:pt x="15406" y="49825"/>
                  </a:lnTo>
                  <a:lnTo>
                    <a:pt x="1540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95"/>
            <p:cNvSpPr/>
            <p:nvPr/>
          </p:nvSpPr>
          <p:spPr>
            <a:xfrm>
              <a:off x="8376013" y="2758046"/>
              <a:ext cx="418797" cy="1596378"/>
            </a:xfrm>
            <a:custGeom>
              <a:rect b="b" l="l" r="r" t="t"/>
              <a:pathLst>
                <a:path extrusionOk="0" h="49809" w="13067">
                  <a:moveTo>
                    <a:pt x="1" y="1"/>
                  </a:moveTo>
                  <a:lnTo>
                    <a:pt x="1" y="49809"/>
                  </a:lnTo>
                  <a:lnTo>
                    <a:pt x="13067" y="49809"/>
                  </a:lnTo>
                  <a:lnTo>
                    <a:pt x="1306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95"/>
            <p:cNvSpPr/>
            <p:nvPr/>
          </p:nvSpPr>
          <p:spPr>
            <a:xfrm>
              <a:off x="7920839" y="2822307"/>
              <a:ext cx="396298" cy="343832"/>
            </a:xfrm>
            <a:custGeom>
              <a:rect b="b" l="l" r="r" t="t"/>
              <a:pathLst>
                <a:path extrusionOk="0" h="10728" w="12365">
                  <a:moveTo>
                    <a:pt x="0" y="1"/>
                  </a:moveTo>
                  <a:lnTo>
                    <a:pt x="0" y="10728"/>
                  </a:lnTo>
                  <a:lnTo>
                    <a:pt x="12365" y="10728"/>
                  </a:lnTo>
                  <a:lnTo>
                    <a:pt x="1236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95"/>
            <p:cNvSpPr/>
            <p:nvPr/>
          </p:nvSpPr>
          <p:spPr>
            <a:xfrm>
              <a:off x="7920839" y="3205208"/>
              <a:ext cx="396298" cy="344345"/>
            </a:xfrm>
            <a:custGeom>
              <a:rect b="b" l="l" r="r" t="t"/>
              <a:pathLst>
                <a:path extrusionOk="0" h="10744" w="12365">
                  <a:moveTo>
                    <a:pt x="0" y="0"/>
                  </a:moveTo>
                  <a:lnTo>
                    <a:pt x="0" y="10744"/>
                  </a:lnTo>
                  <a:lnTo>
                    <a:pt x="12365" y="10744"/>
                  </a:lnTo>
                  <a:lnTo>
                    <a:pt x="1236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95"/>
            <p:cNvSpPr/>
            <p:nvPr/>
          </p:nvSpPr>
          <p:spPr>
            <a:xfrm>
              <a:off x="7920839" y="3588077"/>
              <a:ext cx="396298" cy="344377"/>
            </a:xfrm>
            <a:custGeom>
              <a:rect b="b" l="l" r="r" t="t"/>
              <a:pathLst>
                <a:path extrusionOk="0" h="10745" w="12365">
                  <a:moveTo>
                    <a:pt x="0" y="1"/>
                  </a:moveTo>
                  <a:lnTo>
                    <a:pt x="0" y="10745"/>
                  </a:lnTo>
                  <a:lnTo>
                    <a:pt x="12365" y="10745"/>
                  </a:lnTo>
                  <a:lnTo>
                    <a:pt x="1236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95"/>
            <p:cNvSpPr/>
            <p:nvPr/>
          </p:nvSpPr>
          <p:spPr>
            <a:xfrm>
              <a:off x="7920839" y="3971523"/>
              <a:ext cx="396298" cy="343832"/>
            </a:xfrm>
            <a:custGeom>
              <a:rect b="b" l="l" r="r" t="t"/>
              <a:pathLst>
                <a:path extrusionOk="0" h="10728" w="12365">
                  <a:moveTo>
                    <a:pt x="0" y="0"/>
                  </a:moveTo>
                  <a:lnTo>
                    <a:pt x="0" y="10727"/>
                  </a:lnTo>
                  <a:lnTo>
                    <a:pt x="12365" y="10727"/>
                  </a:lnTo>
                  <a:lnTo>
                    <a:pt x="1236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95"/>
            <p:cNvSpPr/>
            <p:nvPr/>
          </p:nvSpPr>
          <p:spPr>
            <a:xfrm>
              <a:off x="8086858" y="2872112"/>
              <a:ext cx="32146" cy="27659"/>
            </a:xfrm>
            <a:custGeom>
              <a:rect b="b" l="l" r="r" t="t"/>
              <a:pathLst>
                <a:path extrusionOk="0" h="863" w="1003">
                  <a:moveTo>
                    <a:pt x="568" y="1"/>
                  </a:moveTo>
                  <a:cubicBezTo>
                    <a:pt x="184" y="1"/>
                    <a:pt x="0" y="469"/>
                    <a:pt x="267" y="736"/>
                  </a:cubicBezTo>
                  <a:cubicBezTo>
                    <a:pt x="355" y="823"/>
                    <a:pt x="463" y="862"/>
                    <a:pt x="570" y="862"/>
                  </a:cubicBezTo>
                  <a:cubicBezTo>
                    <a:pt x="790" y="862"/>
                    <a:pt x="1003" y="694"/>
                    <a:pt x="1003" y="435"/>
                  </a:cubicBezTo>
                  <a:cubicBezTo>
                    <a:pt x="1003" y="184"/>
                    <a:pt x="802" y="1"/>
                    <a:pt x="5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95"/>
            <p:cNvSpPr/>
            <p:nvPr/>
          </p:nvSpPr>
          <p:spPr>
            <a:xfrm>
              <a:off x="8086858" y="3259821"/>
              <a:ext cx="32146" cy="27339"/>
            </a:xfrm>
            <a:custGeom>
              <a:rect b="b" l="l" r="r" t="t"/>
              <a:pathLst>
                <a:path extrusionOk="0" h="853" w="1003">
                  <a:moveTo>
                    <a:pt x="568" y="1"/>
                  </a:moveTo>
                  <a:cubicBezTo>
                    <a:pt x="184" y="1"/>
                    <a:pt x="0" y="452"/>
                    <a:pt x="267" y="719"/>
                  </a:cubicBezTo>
                  <a:cubicBezTo>
                    <a:pt x="355" y="812"/>
                    <a:pt x="463" y="853"/>
                    <a:pt x="570" y="853"/>
                  </a:cubicBezTo>
                  <a:cubicBezTo>
                    <a:pt x="790" y="853"/>
                    <a:pt x="1003" y="677"/>
                    <a:pt x="1003" y="418"/>
                  </a:cubicBezTo>
                  <a:cubicBezTo>
                    <a:pt x="1003" y="184"/>
                    <a:pt x="802" y="1"/>
                    <a:pt x="5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95"/>
            <p:cNvSpPr/>
            <p:nvPr/>
          </p:nvSpPr>
          <p:spPr>
            <a:xfrm>
              <a:off x="8086858" y="3646985"/>
              <a:ext cx="32146" cy="27659"/>
            </a:xfrm>
            <a:custGeom>
              <a:rect b="b" l="l" r="r" t="t"/>
              <a:pathLst>
                <a:path extrusionOk="0" h="863" w="1003">
                  <a:moveTo>
                    <a:pt x="568" y="1"/>
                  </a:moveTo>
                  <a:cubicBezTo>
                    <a:pt x="184" y="1"/>
                    <a:pt x="0" y="469"/>
                    <a:pt x="267" y="736"/>
                  </a:cubicBezTo>
                  <a:cubicBezTo>
                    <a:pt x="355" y="823"/>
                    <a:pt x="463" y="862"/>
                    <a:pt x="570" y="862"/>
                  </a:cubicBezTo>
                  <a:cubicBezTo>
                    <a:pt x="790" y="862"/>
                    <a:pt x="1003" y="694"/>
                    <a:pt x="1003" y="435"/>
                  </a:cubicBezTo>
                  <a:cubicBezTo>
                    <a:pt x="1003" y="201"/>
                    <a:pt x="802" y="1"/>
                    <a:pt x="5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95"/>
            <p:cNvSpPr/>
            <p:nvPr/>
          </p:nvSpPr>
          <p:spPr>
            <a:xfrm>
              <a:off x="8086858" y="4034694"/>
              <a:ext cx="32146" cy="27371"/>
            </a:xfrm>
            <a:custGeom>
              <a:rect b="b" l="l" r="r" t="t"/>
              <a:pathLst>
                <a:path extrusionOk="0" h="854" w="1003">
                  <a:moveTo>
                    <a:pt x="568" y="1"/>
                  </a:moveTo>
                  <a:cubicBezTo>
                    <a:pt x="184" y="1"/>
                    <a:pt x="0" y="452"/>
                    <a:pt x="267" y="719"/>
                  </a:cubicBezTo>
                  <a:cubicBezTo>
                    <a:pt x="355" y="812"/>
                    <a:pt x="463" y="853"/>
                    <a:pt x="570" y="853"/>
                  </a:cubicBezTo>
                  <a:cubicBezTo>
                    <a:pt x="790" y="853"/>
                    <a:pt x="1003" y="678"/>
                    <a:pt x="1003" y="419"/>
                  </a:cubicBezTo>
                  <a:cubicBezTo>
                    <a:pt x="1003" y="185"/>
                    <a:pt x="802" y="1"/>
                    <a:pt x="5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95"/>
            <p:cNvSpPr/>
            <p:nvPr/>
          </p:nvSpPr>
          <p:spPr>
            <a:xfrm>
              <a:off x="7882283" y="4354393"/>
              <a:ext cx="57337" cy="320821"/>
            </a:xfrm>
            <a:custGeom>
              <a:rect b="b" l="l" r="r" t="t"/>
              <a:pathLst>
                <a:path extrusionOk="0" h="10010" w="1789">
                  <a:moveTo>
                    <a:pt x="0" y="1"/>
                  </a:moveTo>
                  <a:lnTo>
                    <a:pt x="0" y="10009"/>
                  </a:lnTo>
                  <a:lnTo>
                    <a:pt x="1788" y="10009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95"/>
            <p:cNvSpPr/>
            <p:nvPr/>
          </p:nvSpPr>
          <p:spPr>
            <a:xfrm>
              <a:off x="8316593" y="4354393"/>
              <a:ext cx="57305" cy="320821"/>
            </a:xfrm>
            <a:custGeom>
              <a:rect b="b" l="l" r="r" t="t"/>
              <a:pathLst>
                <a:path extrusionOk="0" h="10010" w="1788">
                  <a:moveTo>
                    <a:pt x="0" y="1"/>
                  </a:moveTo>
                  <a:lnTo>
                    <a:pt x="0" y="10009"/>
                  </a:lnTo>
                  <a:lnTo>
                    <a:pt x="1788" y="10009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95"/>
            <p:cNvSpPr/>
            <p:nvPr/>
          </p:nvSpPr>
          <p:spPr>
            <a:xfrm>
              <a:off x="8731608" y="4354393"/>
              <a:ext cx="56793" cy="320821"/>
            </a:xfrm>
            <a:custGeom>
              <a:rect b="b" l="l" r="r" t="t"/>
              <a:pathLst>
                <a:path extrusionOk="0" h="10010" w="1772">
                  <a:moveTo>
                    <a:pt x="0" y="1"/>
                  </a:moveTo>
                  <a:lnTo>
                    <a:pt x="0" y="10009"/>
                  </a:lnTo>
                  <a:lnTo>
                    <a:pt x="1771" y="10009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95"/>
            <p:cNvSpPr/>
            <p:nvPr/>
          </p:nvSpPr>
          <p:spPr>
            <a:xfrm>
              <a:off x="3690303" y="4272954"/>
              <a:ext cx="403285" cy="315853"/>
            </a:xfrm>
            <a:custGeom>
              <a:rect b="b" l="l" r="r" t="t"/>
              <a:pathLst>
                <a:path extrusionOk="0" h="9855" w="12583">
                  <a:moveTo>
                    <a:pt x="8578" y="0"/>
                  </a:moveTo>
                  <a:cubicBezTo>
                    <a:pt x="7317" y="0"/>
                    <a:pt x="6147" y="819"/>
                    <a:pt x="5498" y="1907"/>
                  </a:cubicBezTo>
                  <a:cubicBezTo>
                    <a:pt x="4930" y="2876"/>
                    <a:pt x="4696" y="4096"/>
                    <a:pt x="3827" y="4831"/>
                  </a:cubicBezTo>
                  <a:cubicBezTo>
                    <a:pt x="3376" y="5215"/>
                    <a:pt x="2791" y="5416"/>
                    <a:pt x="2240" y="5650"/>
                  </a:cubicBezTo>
                  <a:cubicBezTo>
                    <a:pt x="1688" y="5884"/>
                    <a:pt x="1070" y="6134"/>
                    <a:pt x="786" y="6669"/>
                  </a:cubicBezTo>
                  <a:cubicBezTo>
                    <a:pt x="1" y="8106"/>
                    <a:pt x="1020" y="9342"/>
                    <a:pt x="1471" y="9727"/>
                  </a:cubicBezTo>
                  <a:lnTo>
                    <a:pt x="1655" y="9610"/>
                  </a:lnTo>
                  <a:lnTo>
                    <a:pt x="9775" y="9844"/>
                  </a:lnTo>
                  <a:cubicBezTo>
                    <a:pt x="9914" y="9850"/>
                    <a:pt x="10057" y="9854"/>
                    <a:pt x="10200" y="9854"/>
                  </a:cubicBezTo>
                  <a:cubicBezTo>
                    <a:pt x="10832" y="9854"/>
                    <a:pt x="11481" y="9767"/>
                    <a:pt x="11931" y="9359"/>
                  </a:cubicBezTo>
                  <a:cubicBezTo>
                    <a:pt x="12532" y="8808"/>
                    <a:pt x="12582" y="7872"/>
                    <a:pt x="12566" y="7053"/>
                  </a:cubicBezTo>
                  <a:cubicBezTo>
                    <a:pt x="12549" y="5566"/>
                    <a:pt x="12532" y="4029"/>
                    <a:pt x="11981" y="2659"/>
                  </a:cubicBezTo>
                  <a:cubicBezTo>
                    <a:pt x="11413" y="1272"/>
                    <a:pt x="10176" y="69"/>
                    <a:pt x="8689" y="2"/>
                  </a:cubicBezTo>
                  <a:cubicBezTo>
                    <a:pt x="8652" y="1"/>
                    <a:pt x="8615" y="0"/>
                    <a:pt x="8578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95"/>
            <p:cNvSpPr/>
            <p:nvPr/>
          </p:nvSpPr>
          <p:spPr>
            <a:xfrm>
              <a:off x="3551078" y="3872457"/>
              <a:ext cx="684428" cy="801154"/>
            </a:xfrm>
            <a:custGeom>
              <a:rect b="b" l="l" r="r" t="t"/>
              <a:pathLst>
                <a:path extrusionOk="0" h="24997" w="21355">
                  <a:moveTo>
                    <a:pt x="2423" y="201"/>
                  </a:moveTo>
                  <a:cubicBezTo>
                    <a:pt x="2507" y="652"/>
                    <a:pt x="2891" y="3075"/>
                    <a:pt x="3426" y="6349"/>
                  </a:cubicBezTo>
                  <a:lnTo>
                    <a:pt x="1287" y="6349"/>
                  </a:lnTo>
                  <a:lnTo>
                    <a:pt x="251" y="201"/>
                  </a:lnTo>
                  <a:close/>
                  <a:moveTo>
                    <a:pt x="6968" y="201"/>
                  </a:moveTo>
                  <a:lnTo>
                    <a:pt x="7453" y="6349"/>
                  </a:lnTo>
                  <a:lnTo>
                    <a:pt x="3643" y="6349"/>
                  </a:lnTo>
                  <a:cubicBezTo>
                    <a:pt x="3509" y="5497"/>
                    <a:pt x="3376" y="4695"/>
                    <a:pt x="3259" y="3977"/>
                  </a:cubicBezTo>
                  <a:cubicBezTo>
                    <a:pt x="2858" y="1487"/>
                    <a:pt x="2707" y="552"/>
                    <a:pt x="2624" y="201"/>
                  </a:cubicBezTo>
                  <a:close/>
                  <a:moveTo>
                    <a:pt x="11128" y="201"/>
                  </a:moveTo>
                  <a:lnTo>
                    <a:pt x="11262" y="6349"/>
                  </a:lnTo>
                  <a:lnTo>
                    <a:pt x="7670" y="6349"/>
                  </a:lnTo>
                  <a:lnTo>
                    <a:pt x="7185" y="201"/>
                  </a:lnTo>
                  <a:close/>
                  <a:moveTo>
                    <a:pt x="15389" y="201"/>
                  </a:moveTo>
                  <a:lnTo>
                    <a:pt x="15189" y="6349"/>
                  </a:lnTo>
                  <a:lnTo>
                    <a:pt x="11479" y="6349"/>
                  </a:lnTo>
                  <a:lnTo>
                    <a:pt x="11346" y="201"/>
                  </a:lnTo>
                  <a:close/>
                  <a:moveTo>
                    <a:pt x="18547" y="201"/>
                  </a:moveTo>
                  <a:lnTo>
                    <a:pt x="18029" y="6349"/>
                  </a:lnTo>
                  <a:lnTo>
                    <a:pt x="15406" y="6349"/>
                  </a:lnTo>
                  <a:lnTo>
                    <a:pt x="15606" y="201"/>
                  </a:lnTo>
                  <a:close/>
                  <a:moveTo>
                    <a:pt x="21103" y="201"/>
                  </a:moveTo>
                  <a:lnTo>
                    <a:pt x="20385" y="6349"/>
                  </a:lnTo>
                  <a:lnTo>
                    <a:pt x="18230" y="6349"/>
                  </a:lnTo>
                  <a:lnTo>
                    <a:pt x="18764" y="201"/>
                  </a:lnTo>
                  <a:close/>
                  <a:moveTo>
                    <a:pt x="3676" y="7937"/>
                  </a:moveTo>
                  <a:cubicBezTo>
                    <a:pt x="3994" y="9975"/>
                    <a:pt x="4361" y="12264"/>
                    <a:pt x="4729" y="14553"/>
                  </a:cubicBezTo>
                  <a:lnTo>
                    <a:pt x="2657" y="14553"/>
                  </a:lnTo>
                  <a:lnTo>
                    <a:pt x="1538" y="7937"/>
                  </a:lnTo>
                  <a:close/>
                  <a:moveTo>
                    <a:pt x="7570" y="7937"/>
                  </a:moveTo>
                  <a:lnTo>
                    <a:pt x="8087" y="14553"/>
                  </a:lnTo>
                  <a:lnTo>
                    <a:pt x="4930" y="14553"/>
                  </a:lnTo>
                  <a:cubicBezTo>
                    <a:pt x="4829" y="13885"/>
                    <a:pt x="4729" y="13200"/>
                    <a:pt x="4612" y="12532"/>
                  </a:cubicBezTo>
                  <a:cubicBezTo>
                    <a:pt x="4361" y="10961"/>
                    <a:pt x="4128" y="9407"/>
                    <a:pt x="3894" y="7937"/>
                  </a:cubicBezTo>
                  <a:close/>
                  <a:moveTo>
                    <a:pt x="11312" y="7937"/>
                  </a:moveTo>
                  <a:lnTo>
                    <a:pt x="11463" y="14553"/>
                  </a:lnTo>
                  <a:lnTo>
                    <a:pt x="8305" y="14553"/>
                  </a:lnTo>
                  <a:lnTo>
                    <a:pt x="7787" y="7937"/>
                  </a:lnTo>
                  <a:close/>
                  <a:moveTo>
                    <a:pt x="15139" y="7937"/>
                  </a:moveTo>
                  <a:lnTo>
                    <a:pt x="14921" y="14553"/>
                  </a:lnTo>
                  <a:lnTo>
                    <a:pt x="11663" y="14553"/>
                  </a:lnTo>
                  <a:lnTo>
                    <a:pt x="11513" y="7937"/>
                  </a:lnTo>
                  <a:close/>
                  <a:moveTo>
                    <a:pt x="17895" y="7937"/>
                  </a:moveTo>
                  <a:lnTo>
                    <a:pt x="17327" y="14553"/>
                  </a:lnTo>
                  <a:lnTo>
                    <a:pt x="15122" y="14553"/>
                  </a:lnTo>
                  <a:lnTo>
                    <a:pt x="15356" y="7937"/>
                  </a:lnTo>
                  <a:close/>
                  <a:moveTo>
                    <a:pt x="20201" y="7937"/>
                  </a:moveTo>
                  <a:lnTo>
                    <a:pt x="19416" y="14553"/>
                  </a:lnTo>
                  <a:lnTo>
                    <a:pt x="17528" y="14553"/>
                  </a:lnTo>
                  <a:lnTo>
                    <a:pt x="18096" y="7937"/>
                  </a:lnTo>
                  <a:close/>
                  <a:moveTo>
                    <a:pt x="4980" y="16141"/>
                  </a:moveTo>
                  <a:cubicBezTo>
                    <a:pt x="5280" y="18146"/>
                    <a:pt x="5598" y="20101"/>
                    <a:pt x="5882" y="21905"/>
                  </a:cubicBezTo>
                  <a:lnTo>
                    <a:pt x="3894" y="21905"/>
                  </a:lnTo>
                  <a:lnTo>
                    <a:pt x="2925" y="16141"/>
                  </a:lnTo>
                  <a:close/>
                  <a:moveTo>
                    <a:pt x="8221" y="16141"/>
                  </a:moveTo>
                  <a:lnTo>
                    <a:pt x="8672" y="21905"/>
                  </a:lnTo>
                  <a:lnTo>
                    <a:pt x="6099" y="21905"/>
                  </a:lnTo>
                  <a:cubicBezTo>
                    <a:pt x="5849" y="20351"/>
                    <a:pt x="5531" y="18329"/>
                    <a:pt x="5180" y="16141"/>
                  </a:cubicBezTo>
                  <a:close/>
                  <a:moveTo>
                    <a:pt x="11496" y="16141"/>
                  </a:moveTo>
                  <a:lnTo>
                    <a:pt x="11630" y="21905"/>
                  </a:lnTo>
                  <a:lnTo>
                    <a:pt x="8873" y="21905"/>
                  </a:lnTo>
                  <a:lnTo>
                    <a:pt x="8422" y="16141"/>
                  </a:lnTo>
                  <a:close/>
                  <a:moveTo>
                    <a:pt x="14854" y="16141"/>
                  </a:moveTo>
                  <a:lnTo>
                    <a:pt x="14671" y="21905"/>
                  </a:lnTo>
                  <a:lnTo>
                    <a:pt x="11847" y="21905"/>
                  </a:lnTo>
                  <a:lnTo>
                    <a:pt x="11713" y="16141"/>
                  </a:lnTo>
                  <a:close/>
                  <a:moveTo>
                    <a:pt x="17177" y="16141"/>
                  </a:moveTo>
                  <a:lnTo>
                    <a:pt x="16692" y="21905"/>
                  </a:lnTo>
                  <a:lnTo>
                    <a:pt x="14888" y="21905"/>
                  </a:lnTo>
                  <a:lnTo>
                    <a:pt x="15072" y="16141"/>
                  </a:lnTo>
                  <a:close/>
                  <a:moveTo>
                    <a:pt x="19232" y="16141"/>
                  </a:moveTo>
                  <a:lnTo>
                    <a:pt x="18547" y="21905"/>
                  </a:lnTo>
                  <a:lnTo>
                    <a:pt x="16910" y="21905"/>
                  </a:lnTo>
                  <a:lnTo>
                    <a:pt x="17394" y="16141"/>
                  </a:lnTo>
                  <a:close/>
                  <a:moveTo>
                    <a:pt x="1" y="0"/>
                  </a:moveTo>
                  <a:lnTo>
                    <a:pt x="3844" y="22824"/>
                  </a:lnTo>
                  <a:cubicBezTo>
                    <a:pt x="4011" y="23793"/>
                    <a:pt x="4712" y="24595"/>
                    <a:pt x="5665" y="24862"/>
                  </a:cubicBezTo>
                  <a:cubicBezTo>
                    <a:pt x="5681" y="24862"/>
                    <a:pt x="5715" y="24879"/>
                    <a:pt x="5732" y="24879"/>
                  </a:cubicBezTo>
                  <a:cubicBezTo>
                    <a:pt x="5798" y="24896"/>
                    <a:pt x="5865" y="24913"/>
                    <a:pt x="5932" y="24929"/>
                  </a:cubicBezTo>
                  <a:cubicBezTo>
                    <a:pt x="6066" y="24963"/>
                    <a:pt x="6216" y="24979"/>
                    <a:pt x="6367" y="24979"/>
                  </a:cubicBezTo>
                  <a:cubicBezTo>
                    <a:pt x="6367" y="24979"/>
                    <a:pt x="6367" y="24996"/>
                    <a:pt x="6367" y="24996"/>
                  </a:cubicBezTo>
                  <a:lnTo>
                    <a:pt x="6467" y="24979"/>
                  </a:lnTo>
                  <a:lnTo>
                    <a:pt x="15991" y="24979"/>
                  </a:lnTo>
                  <a:cubicBezTo>
                    <a:pt x="16158" y="24979"/>
                    <a:pt x="16342" y="24963"/>
                    <a:pt x="16509" y="24929"/>
                  </a:cubicBezTo>
                  <a:cubicBezTo>
                    <a:pt x="17645" y="24762"/>
                    <a:pt x="18530" y="23843"/>
                    <a:pt x="18664" y="22707"/>
                  </a:cubicBezTo>
                  <a:lnTo>
                    <a:pt x="20519" y="6968"/>
                  </a:lnTo>
                  <a:lnTo>
                    <a:pt x="20602" y="6349"/>
                  </a:lnTo>
                  <a:lnTo>
                    <a:pt x="21337" y="117"/>
                  </a:lnTo>
                  <a:lnTo>
                    <a:pt x="2135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95"/>
            <p:cNvSpPr/>
            <p:nvPr/>
          </p:nvSpPr>
          <p:spPr>
            <a:xfrm>
              <a:off x="5215435" y="1824654"/>
              <a:ext cx="1158896" cy="762598"/>
            </a:xfrm>
            <a:custGeom>
              <a:rect b="b" l="l" r="r" t="t"/>
              <a:pathLst>
                <a:path extrusionOk="0" h="23794" w="36159">
                  <a:moveTo>
                    <a:pt x="2474" y="1"/>
                  </a:moveTo>
                  <a:lnTo>
                    <a:pt x="1" y="23794"/>
                  </a:lnTo>
                  <a:lnTo>
                    <a:pt x="33401" y="23794"/>
                  </a:lnTo>
                  <a:lnTo>
                    <a:pt x="3615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95"/>
            <p:cNvSpPr/>
            <p:nvPr/>
          </p:nvSpPr>
          <p:spPr>
            <a:xfrm>
              <a:off x="5161366" y="1824654"/>
              <a:ext cx="1158319" cy="762598"/>
            </a:xfrm>
            <a:custGeom>
              <a:rect b="b" l="l" r="r" t="t"/>
              <a:pathLst>
                <a:path extrusionOk="0" h="23794" w="36141">
                  <a:moveTo>
                    <a:pt x="2456" y="1"/>
                  </a:moveTo>
                  <a:lnTo>
                    <a:pt x="0" y="23794"/>
                  </a:lnTo>
                  <a:lnTo>
                    <a:pt x="33384" y="23794"/>
                  </a:lnTo>
                  <a:lnTo>
                    <a:pt x="3614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95"/>
            <p:cNvSpPr/>
            <p:nvPr/>
          </p:nvSpPr>
          <p:spPr>
            <a:xfrm>
              <a:off x="5198320" y="1845006"/>
              <a:ext cx="1075310" cy="707440"/>
            </a:xfrm>
            <a:custGeom>
              <a:rect b="b" l="l" r="r" t="t"/>
              <a:pathLst>
                <a:path extrusionOk="0" h="22073" w="33551">
                  <a:moveTo>
                    <a:pt x="2306" y="1"/>
                  </a:moveTo>
                  <a:lnTo>
                    <a:pt x="0" y="22073"/>
                  </a:lnTo>
                  <a:lnTo>
                    <a:pt x="30995" y="22073"/>
                  </a:lnTo>
                  <a:lnTo>
                    <a:pt x="3355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95"/>
            <p:cNvSpPr/>
            <p:nvPr/>
          </p:nvSpPr>
          <p:spPr>
            <a:xfrm>
              <a:off x="5305944" y="1959617"/>
              <a:ext cx="50895" cy="475013"/>
            </a:xfrm>
            <a:custGeom>
              <a:rect b="b" l="l" r="r" t="t"/>
              <a:pathLst>
                <a:path extrusionOk="0" h="14821" w="1588">
                  <a:moveTo>
                    <a:pt x="1538" y="0"/>
                  </a:moveTo>
                  <a:lnTo>
                    <a:pt x="1538" y="0"/>
                  </a:lnTo>
                  <a:cubicBezTo>
                    <a:pt x="1504" y="0"/>
                    <a:pt x="1120" y="3309"/>
                    <a:pt x="702" y="7402"/>
                  </a:cubicBezTo>
                  <a:cubicBezTo>
                    <a:pt x="292" y="11267"/>
                    <a:pt x="1" y="14446"/>
                    <a:pt x="12" y="14790"/>
                  </a:cubicBezTo>
                  <a:lnTo>
                    <a:pt x="12" y="14790"/>
                  </a:lnTo>
                  <a:cubicBezTo>
                    <a:pt x="94" y="14447"/>
                    <a:pt x="458" y="11283"/>
                    <a:pt x="853" y="7419"/>
                  </a:cubicBezTo>
                  <a:cubicBezTo>
                    <a:pt x="1270" y="3325"/>
                    <a:pt x="1588" y="0"/>
                    <a:pt x="1538" y="0"/>
                  </a:cubicBezTo>
                  <a:close/>
                  <a:moveTo>
                    <a:pt x="12" y="14790"/>
                  </a:moveTo>
                  <a:cubicBezTo>
                    <a:pt x="7" y="14810"/>
                    <a:pt x="3" y="14821"/>
                    <a:pt x="1" y="14821"/>
                  </a:cubicBezTo>
                  <a:lnTo>
                    <a:pt x="17" y="14821"/>
                  </a:lnTo>
                  <a:cubicBezTo>
                    <a:pt x="14" y="14821"/>
                    <a:pt x="13" y="14810"/>
                    <a:pt x="12" y="1479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95"/>
            <p:cNvSpPr/>
            <p:nvPr/>
          </p:nvSpPr>
          <p:spPr>
            <a:xfrm>
              <a:off x="5387351" y="1981026"/>
              <a:ext cx="99643" cy="4872"/>
            </a:xfrm>
            <a:custGeom>
              <a:rect b="b" l="l" r="r" t="t"/>
              <a:pathLst>
                <a:path extrusionOk="0" h="152" w="3109">
                  <a:moveTo>
                    <a:pt x="1554" y="1"/>
                  </a:moveTo>
                  <a:cubicBezTo>
                    <a:pt x="702" y="1"/>
                    <a:pt x="0" y="34"/>
                    <a:pt x="0" y="68"/>
                  </a:cubicBezTo>
                  <a:cubicBezTo>
                    <a:pt x="0" y="118"/>
                    <a:pt x="702" y="151"/>
                    <a:pt x="1554" y="151"/>
                  </a:cubicBezTo>
                  <a:cubicBezTo>
                    <a:pt x="2423" y="151"/>
                    <a:pt x="3108" y="118"/>
                    <a:pt x="3108" y="68"/>
                  </a:cubicBezTo>
                  <a:cubicBezTo>
                    <a:pt x="3108" y="34"/>
                    <a:pt x="2423" y="1"/>
                    <a:pt x="1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95"/>
            <p:cNvSpPr/>
            <p:nvPr/>
          </p:nvSpPr>
          <p:spPr>
            <a:xfrm>
              <a:off x="5514269" y="1981026"/>
              <a:ext cx="396843" cy="4872"/>
            </a:xfrm>
            <a:custGeom>
              <a:rect b="b" l="l" r="r" t="t"/>
              <a:pathLst>
                <a:path extrusionOk="0" h="152" w="12382">
                  <a:moveTo>
                    <a:pt x="6199" y="1"/>
                  </a:moveTo>
                  <a:cubicBezTo>
                    <a:pt x="2774" y="1"/>
                    <a:pt x="0" y="34"/>
                    <a:pt x="0" y="68"/>
                  </a:cubicBezTo>
                  <a:cubicBezTo>
                    <a:pt x="0" y="118"/>
                    <a:pt x="2774" y="151"/>
                    <a:pt x="6199" y="151"/>
                  </a:cubicBezTo>
                  <a:cubicBezTo>
                    <a:pt x="9608" y="151"/>
                    <a:pt x="12381" y="118"/>
                    <a:pt x="12381" y="68"/>
                  </a:cubicBezTo>
                  <a:cubicBezTo>
                    <a:pt x="12381" y="34"/>
                    <a:pt x="9608" y="1"/>
                    <a:pt x="6199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95"/>
            <p:cNvSpPr/>
            <p:nvPr/>
          </p:nvSpPr>
          <p:spPr>
            <a:xfrm>
              <a:off x="5375556" y="2232202"/>
              <a:ext cx="99643" cy="4840"/>
            </a:xfrm>
            <a:custGeom>
              <a:rect b="b" l="l" r="r" t="t"/>
              <a:pathLst>
                <a:path extrusionOk="0" h="151" w="3109">
                  <a:moveTo>
                    <a:pt x="1555" y="0"/>
                  </a:moveTo>
                  <a:cubicBezTo>
                    <a:pt x="702" y="0"/>
                    <a:pt x="1" y="33"/>
                    <a:pt x="1" y="84"/>
                  </a:cubicBezTo>
                  <a:cubicBezTo>
                    <a:pt x="1" y="117"/>
                    <a:pt x="702" y="150"/>
                    <a:pt x="1555" y="150"/>
                  </a:cubicBezTo>
                  <a:cubicBezTo>
                    <a:pt x="2423" y="150"/>
                    <a:pt x="3108" y="117"/>
                    <a:pt x="3108" y="84"/>
                  </a:cubicBezTo>
                  <a:cubicBezTo>
                    <a:pt x="3108" y="33"/>
                    <a:pt x="2423" y="0"/>
                    <a:pt x="15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95"/>
            <p:cNvSpPr/>
            <p:nvPr/>
          </p:nvSpPr>
          <p:spPr>
            <a:xfrm>
              <a:off x="5502474" y="2232202"/>
              <a:ext cx="397388" cy="4840"/>
            </a:xfrm>
            <a:custGeom>
              <a:rect b="b" l="l" r="r" t="t"/>
              <a:pathLst>
                <a:path extrusionOk="0" h="151" w="12399">
                  <a:moveTo>
                    <a:pt x="6199" y="0"/>
                  </a:moveTo>
                  <a:cubicBezTo>
                    <a:pt x="2774" y="0"/>
                    <a:pt x="1" y="33"/>
                    <a:pt x="1" y="84"/>
                  </a:cubicBezTo>
                  <a:cubicBezTo>
                    <a:pt x="1" y="117"/>
                    <a:pt x="2774" y="150"/>
                    <a:pt x="6199" y="150"/>
                  </a:cubicBezTo>
                  <a:cubicBezTo>
                    <a:pt x="9608" y="150"/>
                    <a:pt x="12398" y="117"/>
                    <a:pt x="12398" y="84"/>
                  </a:cubicBezTo>
                  <a:cubicBezTo>
                    <a:pt x="12398" y="33"/>
                    <a:pt x="9625" y="0"/>
                    <a:pt x="6199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95"/>
            <p:cNvSpPr/>
            <p:nvPr/>
          </p:nvSpPr>
          <p:spPr>
            <a:xfrm>
              <a:off x="5366999" y="2348383"/>
              <a:ext cx="397388" cy="4872"/>
            </a:xfrm>
            <a:custGeom>
              <a:rect b="b" l="l" r="r" t="t"/>
              <a:pathLst>
                <a:path extrusionOk="0" h="152" w="12399">
                  <a:moveTo>
                    <a:pt x="6199" y="1"/>
                  </a:moveTo>
                  <a:cubicBezTo>
                    <a:pt x="2774" y="1"/>
                    <a:pt x="0" y="34"/>
                    <a:pt x="0" y="68"/>
                  </a:cubicBezTo>
                  <a:cubicBezTo>
                    <a:pt x="0" y="118"/>
                    <a:pt x="2774" y="151"/>
                    <a:pt x="6199" y="151"/>
                  </a:cubicBezTo>
                  <a:cubicBezTo>
                    <a:pt x="9624" y="151"/>
                    <a:pt x="12398" y="118"/>
                    <a:pt x="12398" y="68"/>
                  </a:cubicBezTo>
                  <a:cubicBezTo>
                    <a:pt x="12398" y="34"/>
                    <a:pt x="9624" y="1"/>
                    <a:pt x="6199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95"/>
            <p:cNvSpPr/>
            <p:nvPr/>
          </p:nvSpPr>
          <p:spPr>
            <a:xfrm>
              <a:off x="5390556" y="2051728"/>
              <a:ext cx="140347" cy="4840"/>
            </a:xfrm>
            <a:custGeom>
              <a:rect b="b" l="l" r="r" t="t"/>
              <a:pathLst>
                <a:path extrusionOk="0" h="151" w="4379">
                  <a:moveTo>
                    <a:pt x="2189" y="0"/>
                  </a:moveTo>
                  <a:cubicBezTo>
                    <a:pt x="986" y="0"/>
                    <a:pt x="0" y="34"/>
                    <a:pt x="0" y="84"/>
                  </a:cubicBezTo>
                  <a:cubicBezTo>
                    <a:pt x="0" y="117"/>
                    <a:pt x="986" y="151"/>
                    <a:pt x="2189" y="151"/>
                  </a:cubicBezTo>
                  <a:cubicBezTo>
                    <a:pt x="3409" y="151"/>
                    <a:pt x="4378" y="117"/>
                    <a:pt x="4378" y="84"/>
                  </a:cubicBezTo>
                  <a:cubicBezTo>
                    <a:pt x="4378" y="34"/>
                    <a:pt x="3409" y="0"/>
                    <a:pt x="2189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95"/>
            <p:cNvSpPr/>
            <p:nvPr/>
          </p:nvSpPr>
          <p:spPr>
            <a:xfrm>
              <a:off x="5387351" y="2155602"/>
              <a:ext cx="140315" cy="5384"/>
            </a:xfrm>
            <a:custGeom>
              <a:rect b="b" l="l" r="r" t="t"/>
              <a:pathLst>
                <a:path extrusionOk="0" h="168" w="4378">
                  <a:moveTo>
                    <a:pt x="2189" y="1"/>
                  </a:moveTo>
                  <a:cubicBezTo>
                    <a:pt x="969" y="1"/>
                    <a:pt x="0" y="51"/>
                    <a:pt x="0" y="84"/>
                  </a:cubicBezTo>
                  <a:cubicBezTo>
                    <a:pt x="0" y="134"/>
                    <a:pt x="969" y="168"/>
                    <a:pt x="2189" y="168"/>
                  </a:cubicBezTo>
                  <a:cubicBezTo>
                    <a:pt x="3392" y="168"/>
                    <a:pt x="4378" y="134"/>
                    <a:pt x="4378" y="84"/>
                  </a:cubicBezTo>
                  <a:cubicBezTo>
                    <a:pt x="4378" y="51"/>
                    <a:pt x="3392" y="1"/>
                    <a:pt x="2189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95"/>
            <p:cNvSpPr/>
            <p:nvPr/>
          </p:nvSpPr>
          <p:spPr>
            <a:xfrm>
              <a:off x="5505679" y="2304475"/>
              <a:ext cx="140347" cy="5384"/>
            </a:xfrm>
            <a:custGeom>
              <a:rect b="b" l="l" r="r" t="t"/>
              <a:pathLst>
                <a:path extrusionOk="0" h="168" w="4379">
                  <a:moveTo>
                    <a:pt x="2190" y="1"/>
                  </a:moveTo>
                  <a:cubicBezTo>
                    <a:pt x="987" y="1"/>
                    <a:pt x="1" y="34"/>
                    <a:pt x="1" y="84"/>
                  </a:cubicBezTo>
                  <a:cubicBezTo>
                    <a:pt x="1" y="118"/>
                    <a:pt x="987" y="168"/>
                    <a:pt x="2190" y="168"/>
                  </a:cubicBezTo>
                  <a:cubicBezTo>
                    <a:pt x="3393" y="168"/>
                    <a:pt x="4378" y="118"/>
                    <a:pt x="4378" y="84"/>
                  </a:cubicBezTo>
                  <a:cubicBezTo>
                    <a:pt x="4378" y="34"/>
                    <a:pt x="3393" y="1"/>
                    <a:pt x="2190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95"/>
            <p:cNvSpPr/>
            <p:nvPr/>
          </p:nvSpPr>
          <p:spPr>
            <a:xfrm>
              <a:off x="5682948" y="2051728"/>
              <a:ext cx="358287" cy="4840"/>
            </a:xfrm>
            <a:custGeom>
              <a:rect b="b" l="l" r="r" t="t"/>
              <a:pathLst>
                <a:path extrusionOk="0" h="151" w="11179">
                  <a:moveTo>
                    <a:pt x="5598" y="0"/>
                  </a:moveTo>
                  <a:cubicBezTo>
                    <a:pt x="2507" y="0"/>
                    <a:pt x="0" y="34"/>
                    <a:pt x="0" y="84"/>
                  </a:cubicBezTo>
                  <a:cubicBezTo>
                    <a:pt x="0" y="117"/>
                    <a:pt x="2507" y="151"/>
                    <a:pt x="5598" y="151"/>
                  </a:cubicBezTo>
                  <a:cubicBezTo>
                    <a:pt x="8689" y="151"/>
                    <a:pt x="11178" y="117"/>
                    <a:pt x="11178" y="84"/>
                  </a:cubicBezTo>
                  <a:cubicBezTo>
                    <a:pt x="11178" y="34"/>
                    <a:pt x="8689" y="0"/>
                    <a:pt x="559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95"/>
            <p:cNvSpPr/>
            <p:nvPr/>
          </p:nvSpPr>
          <p:spPr>
            <a:xfrm>
              <a:off x="5572632" y="2162044"/>
              <a:ext cx="358287" cy="4840"/>
            </a:xfrm>
            <a:custGeom>
              <a:rect b="b" l="l" r="r" t="t"/>
              <a:pathLst>
                <a:path extrusionOk="0" h="151" w="11179">
                  <a:moveTo>
                    <a:pt x="5581" y="0"/>
                  </a:moveTo>
                  <a:cubicBezTo>
                    <a:pt x="2490" y="0"/>
                    <a:pt x="0" y="34"/>
                    <a:pt x="0" y="67"/>
                  </a:cubicBezTo>
                  <a:cubicBezTo>
                    <a:pt x="0" y="117"/>
                    <a:pt x="2490" y="151"/>
                    <a:pt x="5581" y="151"/>
                  </a:cubicBezTo>
                  <a:cubicBezTo>
                    <a:pt x="8672" y="151"/>
                    <a:pt x="11178" y="117"/>
                    <a:pt x="11178" y="67"/>
                  </a:cubicBezTo>
                  <a:cubicBezTo>
                    <a:pt x="11178" y="34"/>
                    <a:pt x="8672" y="0"/>
                    <a:pt x="55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95"/>
            <p:cNvSpPr/>
            <p:nvPr/>
          </p:nvSpPr>
          <p:spPr>
            <a:xfrm>
              <a:off x="5695800" y="2304475"/>
              <a:ext cx="358287" cy="5384"/>
            </a:xfrm>
            <a:custGeom>
              <a:rect b="b" l="l" r="r" t="t"/>
              <a:pathLst>
                <a:path extrusionOk="0" h="168" w="11179">
                  <a:moveTo>
                    <a:pt x="5581" y="1"/>
                  </a:moveTo>
                  <a:cubicBezTo>
                    <a:pt x="2507" y="1"/>
                    <a:pt x="0" y="34"/>
                    <a:pt x="0" y="84"/>
                  </a:cubicBezTo>
                  <a:cubicBezTo>
                    <a:pt x="0" y="118"/>
                    <a:pt x="2507" y="168"/>
                    <a:pt x="5581" y="168"/>
                  </a:cubicBezTo>
                  <a:cubicBezTo>
                    <a:pt x="8672" y="168"/>
                    <a:pt x="11178" y="118"/>
                    <a:pt x="11178" y="84"/>
                  </a:cubicBezTo>
                  <a:cubicBezTo>
                    <a:pt x="11178" y="34"/>
                    <a:pt x="8672" y="1"/>
                    <a:pt x="55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95"/>
            <p:cNvSpPr/>
            <p:nvPr/>
          </p:nvSpPr>
          <p:spPr>
            <a:xfrm>
              <a:off x="5368602" y="2431938"/>
              <a:ext cx="358287" cy="5384"/>
            </a:xfrm>
            <a:custGeom>
              <a:rect b="b" l="l" r="r" t="t"/>
              <a:pathLst>
                <a:path extrusionOk="0" h="168" w="11179">
                  <a:moveTo>
                    <a:pt x="5581" y="0"/>
                  </a:moveTo>
                  <a:cubicBezTo>
                    <a:pt x="2507" y="0"/>
                    <a:pt x="0" y="34"/>
                    <a:pt x="0" y="84"/>
                  </a:cubicBezTo>
                  <a:cubicBezTo>
                    <a:pt x="0" y="134"/>
                    <a:pt x="2507" y="167"/>
                    <a:pt x="5581" y="167"/>
                  </a:cubicBezTo>
                  <a:cubicBezTo>
                    <a:pt x="8672" y="167"/>
                    <a:pt x="11178" y="134"/>
                    <a:pt x="11178" y="84"/>
                  </a:cubicBezTo>
                  <a:cubicBezTo>
                    <a:pt x="11178" y="34"/>
                    <a:pt x="8672" y="0"/>
                    <a:pt x="55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95"/>
            <p:cNvSpPr/>
            <p:nvPr/>
          </p:nvSpPr>
          <p:spPr>
            <a:xfrm>
              <a:off x="5764868" y="2431938"/>
              <a:ext cx="358287" cy="5384"/>
            </a:xfrm>
            <a:custGeom>
              <a:rect b="b" l="l" r="r" t="t"/>
              <a:pathLst>
                <a:path extrusionOk="0" h="168" w="11179">
                  <a:moveTo>
                    <a:pt x="5598" y="0"/>
                  </a:moveTo>
                  <a:cubicBezTo>
                    <a:pt x="2507" y="0"/>
                    <a:pt x="1" y="34"/>
                    <a:pt x="1" y="84"/>
                  </a:cubicBezTo>
                  <a:cubicBezTo>
                    <a:pt x="1" y="134"/>
                    <a:pt x="2507" y="167"/>
                    <a:pt x="5598" y="167"/>
                  </a:cubicBezTo>
                  <a:cubicBezTo>
                    <a:pt x="8673" y="167"/>
                    <a:pt x="11179" y="134"/>
                    <a:pt x="11179" y="84"/>
                  </a:cubicBezTo>
                  <a:cubicBezTo>
                    <a:pt x="11179" y="34"/>
                    <a:pt x="8673" y="0"/>
                    <a:pt x="559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95"/>
            <p:cNvSpPr/>
            <p:nvPr/>
          </p:nvSpPr>
          <p:spPr>
            <a:xfrm>
              <a:off x="5368602" y="2473699"/>
              <a:ext cx="358287" cy="4840"/>
            </a:xfrm>
            <a:custGeom>
              <a:rect b="b" l="l" r="r" t="t"/>
              <a:pathLst>
                <a:path extrusionOk="0" h="151" w="11179">
                  <a:moveTo>
                    <a:pt x="5581" y="1"/>
                  </a:moveTo>
                  <a:cubicBezTo>
                    <a:pt x="2490" y="1"/>
                    <a:pt x="0" y="34"/>
                    <a:pt x="0" y="67"/>
                  </a:cubicBezTo>
                  <a:cubicBezTo>
                    <a:pt x="0" y="118"/>
                    <a:pt x="2507" y="151"/>
                    <a:pt x="5581" y="151"/>
                  </a:cubicBezTo>
                  <a:cubicBezTo>
                    <a:pt x="8672" y="151"/>
                    <a:pt x="11178" y="118"/>
                    <a:pt x="11178" y="67"/>
                  </a:cubicBezTo>
                  <a:cubicBezTo>
                    <a:pt x="11178" y="34"/>
                    <a:pt x="8672" y="1"/>
                    <a:pt x="55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95"/>
            <p:cNvSpPr/>
            <p:nvPr/>
          </p:nvSpPr>
          <p:spPr>
            <a:xfrm>
              <a:off x="5385748" y="2081695"/>
              <a:ext cx="358800" cy="4872"/>
            </a:xfrm>
            <a:custGeom>
              <a:rect b="b" l="l" r="r" t="t"/>
              <a:pathLst>
                <a:path extrusionOk="0" h="152" w="11195">
                  <a:moveTo>
                    <a:pt x="5597" y="1"/>
                  </a:moveTo>
                  <a:cubicBezTo>
                    <a:pt x="2506" y="1"/>
                    <a:pt x="0" y="34"/>
                    <a:pt x="0" y="84"/>
                  </a:cubicBezTo>
                  <a:cubicBezTo>
                    <a:pt x="0" y="118"/>
                    <a:pt x="2506" y="151"/>
                    <a:pt x="5597" y="151"/>
                  </a:cubicBezTo>
                  <a:cubicBezTo>
                    <a:pt x="8689" y="151"/>
                    <a:pt x="11195" y="118"/>
                    <a:pt x="11195" y="84"/>
                  </a:cubicBezTo>
                  <a:cubicBezTo>
                    <a:pt x="11195" y="34"/>
                    <a:pt x="8689" y="1"/>
                    <a:pt x="559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95"/>
            <p:cNvSpPr/>
            <p:nvPr/>
          </p:nvSpPr>
          <p:spPr>
            <a:xfrm>
              <a:off x="5556575" y="2052241"/>
              <a:ext cx="92144" cy="4872"/>
            </a:xfrm>
            <a:custGeom>
              <a:rect b="b" l="l" r="r" t="t"/>
              <a:pathLst>
                <a:path extrusionOk="0" h="152" w="2875">
                  <a:moveTo>
                    <a:pt x="1437" y="1"/>
                  </a:moveTo>
                  <a:cubicBezTo>
                    <a:pt x="635" y="1"/>
                    <a:pt x="0" y="34"/>
                    <a:pt x="0" y="85"/>
                  </a:cubicBezTo>
                  <a:cubicBezTo>
                    <a:pt x="0" y="118"/>
                    <a:pt x="635" y="151"/>
                    <a:pt x="1437" y="151"/>
                  </a:cubicBezTo>
                  <a:cubicBezTo>
                    <a:pt x="2222" y="151"/>
                    <a:pt x="2874" y="118"/>
                    <a:pt x="2874" y="85"/>
                  </a:cubicBezTo>
                  <a:cubicBezTo>
                    <a:pt x="2874" y="34"/>
                    <a:pt x="2222" y="1"/>
                    <a:pt x="143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95"/>
            <p:cNvSpPr/>
            <p:nvPr/>
          </p:nvSpPr>
          <p:spPr>
            <a:xfrm>
              <a:off x="5371262" y="2266463"/>
              <a:ext cx="92144" cy="4840"/>
            </a:xfrm>
            <a:custGeom>
              <a:rect b="b" l="l" r="r" t="t"/>
              <a:pathLst>
                <a:path extrusionOk="0" h="151" w="2875">
                  <a:moveTo>
                    <a:pt x="1438" y="0"/>
                  </a:moveTo>
                  <a:cubicBezTo>
                    <a:pt x="636" y="0"/>
                    <a:pt x="1" y="34"/>
                    <a:pt x="1" y="84"/>
                  </a:cubicBezTo>
                  <a:cubicBezTo>
                    <a:pt x="1" y="117"/>
                    <a:pt x="636" y="151"/>
                    <a:pt x="1438" y="151"/>
                  </a:cubicBezTo>
                  <a:cubicBezTo>
                    <a:pt x="2240" y="151"/>
                    <a:pt x="2875" y="117"/>
                    <a:pt x="2875" y="84"/>
                  </a:cubicBezTo>
                  <a:cubicBezTo>
                    <a:pt x="2875" y="34"/>
                    <a:pt x="2240" y="0"/>
                    <a:pt x="143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95"/>
            <p:cNvSpPr/>
            <p:nvPr/>
          </p:nvSpPr>
          <p:spPr>
            <a:xfrm>
              <a:off x="5369146" y="2304475"/>
              <a:ext cx="92144" cy="5384"/>
            </a:xfrm>
            <a:custGeom>
              <a:rect b="b" l="l" r="r" t="t"/>
              <a:pathLst>
                <a:path extrusionOk="0" h="168" w="2875">
                  <a:moveTo>
                    <a:pt x="1437" y="1"/>
                  </a:moveTo>
                  <a:cubicBezTo>
                    <a:pt x="635" y="1"/>
                    <a:pt x="0" y="34"/>
                    <a:pt x="0" y="84"/>
                  </a:cubicBezTo>
                  <a:cubicBezTo>
                    <a:pt x="0" y="118"/>
                    <a:pt x="635" y="168"/>
                    <a:pt x="1437" y="168"/>
                  </a:cubicBezTo>
                  <a:cubicBezTo>
                    <a:pt x="2239" y="168"/>
                    <a:pt x="2874" y="118"/>
                    <a:pt x="2874" y="84"/>
                  </a:cubicBezTo>
                  <a:cubicBezTo>
                    <a:pt x="2874" y="34"/>
                    <a:pt x="2239" y="1"/>
                    <a:pt x="143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95"/>
            <p:cNvSpPr/>
            <p:nvPr/>
          </p:nvSpPr>
          <p:spPr>
            <a:xfrm>
              <a:off x="5263638" y="1917856"/>
              <a:ext cx="997684" cy="5384"/>
            </a:xfrm>
            <a:custGeom>
              <a:rect b="b" l="l" r="r" t="t"/>
              <a:pathLst>
                <a:path extrusionOk="0" h="168" w="31129">
                  <a:moveTo>
                    <a:pt x="15556" y="0"/>
                  </a:moveTo>
                  <a:cubicBezTo>
                    <a:pt x="6968" y="0"/>
                    <a:pt x="1" y="50"/>
                    <a:pt x="1" y="84"/>
                  </a:cubicBezTo>
                  <a:cubicBezTo>
                    <a:pt x="1" y="134"/>
                    <a:pt x="6968" y="167"/>
                    <a:pt x="15556" y="167"/>
                  </a:cubicBezTo>
                  <a:cubicBezTo>
                    <a:pt x="24161" y="167"/>
                    <a:pt x="31129" y="134"/>
                    <a:pt x="31129" y="84"/>
                  </a:cubicBezTo>
                  <a:cubicBezTo>
                    <a:pt x="31129" y="50"/>
                    <a:pt x="24161" y="0"/>
                    <a:pt x="1555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95"/>
            <p:cNvSpPr/>
            <p:nvPr/>
          </p:nvSpPr>
          <p:spPr>
            <a:xfrm>
              <a:off x="5315046" y="1875005"/>
              <a:ext cx="27339" cy="23877"/>
            </a:xfrm>
            <a:custGeom>
              <a:rect b="b" l="l" r="r" t="t"/>
              <a:pathLst>
                <a:path extrusionOk="0" h="745" w="853">
                  <a:moveTo>
                    <a:pt x="485" y="0"/>
                  </a:moveTo>
                  <a:cubicBezTo>
                    <a:pt x="168" y="0"/>
                    <a:pt x="1" y="401"/>
                    <a:pt x="235" y="635"/>
                  </a:cubicBezTo>
                  <a:cubicBezTo>
                    <a:pt x="310" y="711"/>
                    <a:pt x="401" y="744"/>
                    <a:pt x="489" y="744"/>
                  </a:cubicBezTo>
                  <a:cubicBezTo>
                    <a:pt x="676" y="744"/>
                    <a:pt x="853" y="595"/>
                    <a:pt x="853" y="368"/>
                  </a:cubicBezTo>
                  <a:cubicBezTo>
                    <a:pt x="853" y="168"/>
                    <a:pt x="686" y="0"/>
                    <a:pt x="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95"/>
            <p:cNvSpPr/>
            <p:nvPr/>
          </p:nvSpPr>
          <p:spPr>
            <a:xfrm>
              <a:off x="5365909" y="1875005"/>
              <a:ext cx="27371" cy="23877"/>
            </a:xfrm>
            <a:custGeom>
              <a:rect b="b" l="l" r="r" t="t"/>
              <a:pathLst>
                <a:path extrusionOk="0" h="745" w="854">
                  <a:moveTo>
                    <a:pt x="485" y="0"/>
                  </a:moveTo>
                  <a:cubicBezTo>
                    <a:pt x="151" y="0"/>
                    <a:pt x="1" y="401"/>
                    <a:pt x="218" y="635"/>
                  </a:cubicBezTo>
                  <a:cubicBezTo>
                    <a:pt x="293" y="711"/>
                    <a:pt x="386" y="744"/>
                    <a:pt x="477" y="744"/>
                  </a:cubicBezTo>
                  <a:cubicBezTo>
                    <a:pt x="669" y="744"/>
                    <a:pt x="853" y="595"/>
                    <a:pt x="853" y="368"/>
                  </a:cubicBezTo>
                  <a:cubicBezTo>
                    <a:pt x="853" y="168"/>
                    <a:pt x="686" y="0"/>
                    <a:pt x="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95"/>
            <p:cNvSpPr/>
            <p:nvPr/>
          </p:nvSpPr>
          <p:spPr>
            <a:xfrm>
              <a:off x="5416260" y="1875005"/>
              <a:ext cx="27883" cy="23877"/>
            </a:xfrm>
            <a:custGeom>
              <a:rect b="b" l="l" r="r" t="t"/>
              <a:pathLst>
                <a:path extrusionOk="0" h="745" w="870">
                  <a:moveTo>
                    <a:pt x="502" y="0"/>
                  </a:moveTo>
                  <a:cubicBezTo>
                    <a:pt x="168" y="0"/>
                    <a:pt x="1" y="401"/>
                    <a:pt x="234" y="635"/>
                  </a:cubicBezTo>
                  <a:cubicBezTo>
                    <a:pt x="310" y="711"/>
                    <a:pt x="402" y="744"/>
                    <a:pt x="493" y="744"/>
                  </a:cubicBezTo>
                  <a:cubicBezTo>
                    <a:pt x="685" y="744"/>
                    <a:pt x="869" y="595"/>
                    <a:pt x="869" y="368"/>
                  </a:cubicBezTo>
                  <a:cubicBezTo>
                    <a:pt x="869" y="168"/>
                    <a:pt x="702" y="0"/>
                    <a:pt x="5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95"/>
            <p:cNvSpPr/>
            <p:nvPr/>
          </p:nvSpPr>
          <p:spPr>
            <a:xfrm>
              <a:off x="6565990" y="1808052"/>
              <a:ext cx="1218862" cy="802244"/>
            </a:xfrm>
            <a:custGeom>
              <a:rect b="b" l="l" r="r" t="t"/>
              <a:pathLst>
                <a:path extrusionOk="0" h="25031" w="38030">
                  <a:moveTo>
                    <a:pt x="2607" y="1"/>
                  </a:moveTo>
                  <a:lnTo>
                    <a:pt x="1" y="25030"/>
                  </a:lnTo>
                  <a:lnTo>
                    <a:pt x="35139" y="25030"/>
                  </a:lnTo>
                  <a:lnTo>
                    <a:pt x="3803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95"/>
            <p:cNvSpPr/>
            <p:nvPr/>
          </p:nvSpPr>
          <p:spPr>
            <a:xfrm>
              <a:off x="6508684" y="1808052"/>
              <a:ext cx="1218862" cy="802244"/>
            </a:xfrm>
            <a:custGeom>
              <a:rect b="b" l="l" r="r" t="t"/>
              <a:pathLst>
                <a:path extrusionOk="0" h="25031" w="38030">
                  <a:moveTo>
                    <a:pt x="2608" y="1"/>
                  </a:moveTo>
                  <a:lnTo>
                    <a:pt x="1" y="25030"/>
                  </a:lnTo>
                  <a:lnTo>
                    <a:pt x="35139" y="25030"/>
                  </a:lnTo>
                  <a:lnTo>
                    <a:pt x="3803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95"/>
            <p:cNvSpPr/>
            <p:nvPr/>
          </p:nvSpPr>
          <p:spPr>
            <a:xfrm>
              <a:off x="6548330" y="1829494"/>
              <a:ext cx="1131012" cy="744393"/>
            </a:xfrm>
            <a:custGeom>
              <a:rect b="b" l="l" r="r" t="t"/>
              <a:pathLst>
                <a:path extrusionOk="0" h="23226" w="35289">
                  <a:moveTo>
                    <a:pt x="2406" y="0"/>
                  </a:moveTo>
                  <a:lnTo>
                    <a:pt x="0" y="23225"/>
                  </a:lnTo>
                  <a:lnTo>
                    <a:pt x="32599" y="23225"/>
                  </a:lnTo>
                  <a:lnTo>
                    <a:pt x="35289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95"/>
            <p:cNvSpPr/>
            <p:nvPr/>
          </p:nvSpPr>
          <p:spPr>
            <a:xfrm>
              <a:off x="6660794" y="1938720"/>
              <a:ext cx="54100" cy="499660"/>
            </a:xfrm>
            <a:custGeom>
              <a:rect b="b" l="l" r="r" t="t"/>
              <a:pathLst>
                <a:path extrusionOk="0" h="15590" w="1688">
                  <a:moveTo>
                    <a:pt x="1654" y="1"/>
                  </a:moveTo>
                  <a:lnTo>
                    <a:pt x="1654" y="1"/>
                  </a:lnTo>
                  <a:cubicBezTo>
                    <a:pt x="1604" y="1"/>
                    <a:pt x="1220" y="3493"/>
                    <a:pt x="769" y="7787"/>
                  </a:cubicBezTo>
                  <a:cubicBezTo>
                    <a:pt x="318" y="12098"/>
                    <a:pt x="0" y="15590"/>
                    <a:pt x="50" y="15590"/>
                  </a:cubicBezTo>
                  <a:cubicBezTo>
                    <a:pt x="50" y="15590"/>
                    <a:pt x="51" y="15590"/>
                    <a:pt x="51" y="15590"/>
                  </a:cubicBezTo>
                  <a:cubicBezTo>
                    <a:pt x="86" y="15590"/>
                    <a:pt x="486" y="12104"/>
                    <a:pt x="919" y="7804"/>
                  </a:cubicBezTo>
                  <a:cubicBezTo>
                    <a:pt x="1370" y="3510"/>
                    <a:pt x="1688" y="17"/>
                    <a:pt x="16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95"/>
            <p:cNvSpPr/>
            <p:nvPr/>
          </p:nvSpPr>
          <p:spPr>
            <a:xfrm>
              <a:off x="6747553" y="1961219"/>
              <a:ext cx="104964" cy="5384"/>
            </a:xfrm>
            <a:custGeom>
              <a:rect b="b" l="l" r="r" t="t"/>
              <a:pathLst>
                <a:path extrusionOk="0" h="168" w="3275">
                  <a:moveTo>
                    <a:pt x="1637" y="1"/>
                  </a:moveTo>
                  <a:cubicBezTo>
                    <a:pt x="735" y="1"/>
                    <a:pt x="0" y="34"/>
                    <a:pt x="0" y="84"/>
                  </a:cubicBezTo>
                  <a:cubicBezTo>
                    <a:pt x="0" y="117"/>
                    <a:pt x="735" y="168"/>
                    <a:pt x="1637" y="168"/>
                  </a:cubicBezTo>
                  <a:cubicBezTo>
                    <a:pt x="2540" y="168"/>
                    <a:pt x="3275" y="117"/>
                    <a:pt x="3275" y="84"/>
                  </a:cubicBezTo>
                  <a:cubicBezTo>
                    <a:pt x="3275" y="34"/>
                    <a:pt x="2540" y="1"/>
                    <a:pt x="16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95"/>
            <p:cNvSpPr/>
            <p:nvPr/>
          </p:nvSpPr>
          <p:spPr>
            <a:xfrm>
              <a:off x="6880881" y="1961219"/>
              <a:ext cx="417740" cy="5384"/>
            </a:xfrm>
            <a:custGeom>
              <a:rect b="b" l="l" r="r" t="t"/>
              <a:pathLst>
                <a:path extrusionOk="0" h="168" w="13034">
                  <a:moveTo>
                    <a:pt x="6517" y="1"/>
                  </a:moveTo>
                  <a:cubicBezTo>
                    <a:pt x="2924" y="1"/>
                    <a:pt x="0" y="34"/>
                    <a:pt x="0" y="84"/>
                  </a:cubicBezTo>
                  <a:cubicBezTo>
                    <a:pt x="0" y="117"/>
                    <a:pt x="2924" y="168"/>
                    <a:pt x="6517" y="168"/>
                  </a:cubicBezTo>
                  <a:cubicBezTo>
                    <a:pt x="10126" y="168"/>
                    <a:pt x="13033" y="117"/>
                    <a:pt x="13033" y="84"/>
                  </a:cubicBezTo>
                  <a:cubicBezTo>
                    <a:pt x="13033" y="34"/>
                    <a:pt x="10126" y="1"/>
                    <a:pt x="6517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95"/>
            <p:cNvSpPr/>
            <p:nvPr/>
          </p:nvSpPr>
          <p:spPr>
            <a:xfrm>
              <a:off x="6735214" y="2225760"/>
              <a:ext cx="104996" cy="5384"/>
            </a:xfrm>
            <a:custGeom>
              <a:rect b="b" l="l" r="r" t="t"/>
              <a:pathLst>
                <a:path extrusionOk="0" h="168" w="3276">
                  <a:moveTo>
                    <a:pt x="1638" y="1"/>
                  </a:moveTo>
                  <a:cubicBezTo>
                    <a:pt x="736" y="1"/>
                    <a:pt x="1" y="34"/>
                    <a:pt x="1" y="84"/>
                  </a:cubicBezTo>
                  <a:cubicBezTo>
                    <a:pt x="1" y="117"/>
                    <a:pt x="736" y="168"/>
                    <a:pt x="1638" y="168"/>
                  </a:cubicBezTo>
                  <a:cubicBezTo>
                    <a:pt x="2540" y="168"/>
                    <a:pt x="3276" y="117"/>
                    <a:pt x="3276" y="84"/>
                  </a:cubicBezTo>
                  <a:cubicBezTo>
                    <a:pt x="3276" y="34"/>
                    <a:pt x="2540" y="1"/>
                    <a:pt x="163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95"/>
            <p:cNvSpPr/>
            <p:nvPr/>
          </p:nvSpPr>
          <p:spPr>
            <a:xfrm>
              <a:off x="6868574" y="2225760"/>
              <a:ext cx="417708" cy="5384"/>
            </a:xfrm>
            <a:custGeom>
              <a:rect b="b" l="l" r="r" t="t"/>
              <a:pathLst>
                <a:path extrusionOk="0" h="168" w="13033">
                  <a:moveTo>
                    <a:pt x="6516" y="1"/>
                  </a:moveTo>
                  <a:cubicBezTo>
                    <a:pt x="2907" y="1"/>
                    <a:pt x="0" y="34"/>
                    <a:pt x="0" y="84"/>
                  </a:cubicBezTo>
                  <a:cubicBezTo>
                    <a:pt x="0" y="117"/>
                    <a:pt x="2924" y="168"/>
                    <a:pt x="6516" y="168"/>
                  </a:cubicBezTo>
                  <a:cubicBezTo>
                    <a:pt x="10109" y="168"/>
                    <a:pt x="13033" y="117"/>
                    <a:pt x="13033" y="84"/>
                  </a:cubicBezTo>
                  <a:cubicBezTo>
                    <a:pt x="13033" y="34"/>
                    <a:pt x="10126" y="1"/>
                    <a:pt x="6516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95"/>
            <p:cNvSpPr/>
            <p:nvPr/>
          </p:nvSpPr>
          <p:spPr>
            <a:xfrm>
              <a:off x="6726111" y="2347870"/>
              <a:ext cx="417740" cy="4840"/>
            </a:xfrm>
            <a:custGeom>
              <a:rect b="b" l="l" r="r" t="t"/>
              <a:pathLst>
                <a:path extrusionOk="0" h="151" w="13034">
                  <a:moveTo>
                    <a:pt x="6517" y="0"/>
                  </a:moveTo>
                  <a:cubicBezTo>
                    <a:pt x="2925" y="0"/>
                    <a:pt x="1" y="33"/>
                    <a:pt x="1" y="84"/>
                  </a:cubicBezTo>
                  <a:cubicBezTo>
                    <a:pt x="1" y="117"/>
                    <a:pt x="2925" y="150"/>
                    <a:pt x="6517" y="150"/>
                  </a:cubicBezTo>
                  <a:cubicBezTo>
                    <a:pt x="10126" y="150"/>
                    <a:pt x="13033" y="117"/>
                    <a:pt x="13033" y="84"/>
                  </a:cubicBezTo>
                  <a:cubicBezTo>
                    <a:pt x="13033" y="33"/>
                    <a:pt x="10126" y="0"/>
                    <a:pt x="6517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95"/>
            <p:cNvSpPr/>
            <p:nvPr/>
          </p:nvSpPr>
          <p:spPr>
            <a:xfrm>
              <a:off x="6751271" y="2036184"/>
              <a:ext cx="147302" cy="4872"/>
            </a:xfrm>
            <a:custGeom>
              <a:rect b="b" l="l" r="r" t="t"/>
              <a:pathLst>
                <a:path extrusionOk="0" h="152" w="4596">
                  <a:moveTo>
                    <a:pt x="2290" y="1"/>
                  </a:moveTo>
                  <a:cubicBezTo>
                    <a:pt x="1020" y="1"/>
                    <a:pt x="1" y="34"/>
                    <a:pt x="1" y="68"/>
                  </a:cubicBezTo>
                  <a:cubicBezTo>
                    <a:pt x="1" y="118"/>
                    <a:pt x="1020" y="151"/>
                    <a:pt x="2290" y="151"/>
                  </a:cubicBezTo>
                  <a:cubicBezTo>
                    <a:pt x="3560" y="151"/>
                    <a:pt x="4596" y="118"/>
                    <a:pt x="4596" y="68"/>
                  </a:cubicBezTo>
                  <a:cubicBezTo>
                    <a:pt x="4596" y="34"/>
                    <a:pt x="3560" y="1"/>
                    <a:pt x="2290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95"/>
            <p:cNvSpPr/>
            <p:nvPr/>
          </p:nvSpPr>
          <p:spPr>
            <a:xfrm>
              <a:off x="6747553" y="2145443"/>
              <a:ext cx="147270" cy="4840"/>
            </a:xfrm>
            <a:custGeom>
              <a:rect b="b" l="l" r="r" t="t"/>
              <a:pathLst>
                <a:path extrusionOk="0" h="151" w="4595">
                  <a:moveTo>
                    <a:pt x="2289" y="0"/>
                  </a:moveTo>
                  <a:cubicBezTo>
                    <a:pt x="1019" y="0"/>
                    <a:pt x="0" y="34"/>
                    <a:pt x="0" y="84"/>
                  </a:cubicBezTo>
                  <a:cubicBezTo>
                    <a:pt x="0" y="117"/>
                    <a:pt x="1019" y="151"/>
                    <a:pt x="2289" y="151"/>
                  </a:cubicBezTo>
                  <a:cubicBezTo>
                    <a:pt x="3559" y="151"/>
                    <a:pt x="4595" y="117"/>
                    <a:pt x="4595" y="84"/>
                  </a:cubicBezTo>
                  <a:cubicBezTo>
                    <a:pt x="4595" y="34"/>
                    <a:pt x="3559" y="0"/>
                    <a:pt x="2289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95"/>
            <p:cNvSpPr/>
            <p:nvPr/>
          </p:nvSpPr>
          <p:spPr>
            <a:xfrm>
              <a:off x="6872324" y="2301815"/>
              <a:ext cx="147270" cy="5384"/>
            </a:xfrm>
            <a:custGeom>
              <a:rect b="b" l="l" r="r" t="t"/>
              <a:pathLst>
                <a:path extrusionOk="0" h="168" w="4595">
                  <a:moveTo>
                    <a:pt x="2289" y="0"/>
                  </a:moveTo>
                  <a:cubicBezTo>
                    <a:pt x="1019" y="0"/>
                    <a:pt x="0" y="34"/>
                    <a:pt x="0" y="84"/>
                  </a:cubicBezTo>
                  <a:cubicBezTo>
                    <a:pt x="0" y="134"/>
                    <a:pt x="1019" y="167"/>
                    <a:pt x="2289" y="167"/>
                  </a:cubicBezTo>
                  <a:cubicBezTo>
                    <a:pt x="3559" y="167"/>
                    <a:pt x="4595" y="134"/>
                    <a:pt x="4595" y="84"/>
                  </a:cubicBezTo>
                  <a:cubicBezTo>
                    <a:pt x="4595" y="34"/>
                    <a:pt x="3559" y="0"/>
                    <a:pt x="2289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95"/>
            <p:cNvSpPr/>
            <p:nvPr/>
          </p:nvSpPr>
          <p:spPr>
            <a:xfrm>
              <a:off x="7058662" y="2036184"/>
              <a:ext cx="377036" cy="4872"/>
            </a:xfrm>
            <a:custGeom>
              <a:rect b="b" l="l" r="r" t="t"/>
              <a:pathLst>
                <a:path extrusionOk="0" h="152" w="11764">
                  <a:moveTo>
                    <a:pt x="5882" y="1"/>
                  </a:moveTo>
                  <a:cubicBezTo>
                    <a:pt x="2624" y="1"/>
                    <a:pt x="1" y="34"/>
                    <a:pt x="1" y="68"/>
                  </a:cubicBezTo>
                  <a:cubicBezTo>
                    <a:pt x="1" y="118"/>
                    <a:pt x="2624" y="151"/>
                    <a:pt x="5882" y="151"/>
                  </a:cubicBezTo>
                  <a:cubicBezTo>
                    <a:pt x="9124" y="151"/>
                    <a:pt x="11764" y="118"/>
                    <a:pt x="11764" y="68"/>
                  </a:cubicBezTo>
                  <a:cubicBezTo>
                    <a:pt x="11764" y="34"/>
                    <a:pt x="9124" y="1"/>
                    <a:pt x="588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95"/>
            <p:cNvSpPr/>
            <p:nvPr/>
          </p:nvSpPr>
          <p:spPr>
            <a:xfrm>
              <a:off x="6941936" y="2151853"/>
              <a:ext cx="377036" cy="4872"/>
            </a:xfrm>
            <a:custGeom>
              <a:rect b="b" l="l" r="r" t="t"/>
              <a:pathLst>
                <a:path extrusionOk="0" h="152" w="11764">
                  <a:moveTo>
                    <a:pt x="5882" y="1"/>
                  </a:moveTo>
                  <a:cubicBezTo>
                    <a:pt x="2640" y="1"/>
                    <a:pt x="0" y="34"/>
                    <a:pt x="0" y="84"/>
                  </a:cubicBezTo>
                  <a:cubicBezTo>
                    <a:pt x="0" y="118"/>
                    <a:pt x="2640" y="151"/>
                    <a:pt x="5882" y="151"/>
                  </a:cubicBezTo>
                  <a:cubicBezTo>
                    <a:pt x="9140" y="151"/>
                    <a:pt x="11763" y="118"/>
                    <a:pt x="11763" y="84"/>
                  </a:cubicBezTo>
                  <a:cubicBezTo>
                    <a:pt x="11763" y="34"/>
                    <a:pt x="9140" y="1"/>
                    <a:pt x="588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95"/>
            <p:cNvSpPr/>
            <p:nvPr/>
          </p:nvSpPr>
          <p:spPr>
            <a:xfrm>
              <a:off x="7072059" y="2301815"/>
              <a:ext cx="377036" cy="5384"/>
            </a:xfrm>
            <a:custGeom>
              <a:rect b="b" l="l" r="r" t="t"/>
              <a:pathLst>
                <a:path extrusionOk="0" h="168" w="11764">
                  <a:moveTo>
                    <a:pt x="5882" y="0"/>
                  </a:moveTo>
                  <a:cubicBezTo>
                    <a:pt x="2624" y="0"/>
                    <a:pt x="0" y="34"/>
                    <a:pt x="0" y="84"/>
                  </a:cubicBezTo>
                  <a:cubicBezTo>
                    <a:pt x="0" y="134"/>
                    <a:pt x="2624" y="167"/>
                    <a:pt x="5882" y="167"/>
                  </a:cubicBezTo>
                  <a:cubicBezTo>
                    <a:pt x="9123" y="167"/>
                    <a:pt x="11763" y="134"/>
                    <a:pt x="11763" y="84"/>
                  </a:cubicBezTo>
                  <a:cubicBezTo>
                    <a:pt x="11763" y="34"/>
                    <a:pt x="9123" y="0"/>
                    <a:pt x="58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95"/>
            <p:cNvSpPr/>
            <p:nvPr/>
          </p:nvSpPr>
          <p:spPr>
            <a:xfrm>
              <a:off x="6727714" y="2436200"/>
              <a:ext cx="377036" cy="4872"/>
            </a:xfrm>
            <a:custGeom>
              <a:rect b="b" l="l" r="r" t="t"/>
              <a:pathLst>
                <a:path extrusionOk="0" h="152" w="11764">
                  <a:moveTo>
                    <a:pt x="5882" y="1"/>
                  </a:moveTo>
                  <a:cubicBezTo>
                    <a:pt x="2624" y="1"/>
                    <a:pt x="1" y="34"/>
                    <a:pt x="1" y="68"/>
                  </a:cubicBezTo>
                  <a:cubicBezTo>
                    <a:pt x="1" y="118"/>
                    <a:pt x="2624" y="151"/>
                    <a:pt x="5882" y="151"/>
                  </a:cubicBezTo>
                  <a:cubicBezTo>
                    <a:pt x="9124" y="151"/>
                    <a:pt x="11764" y="118"/>
                    <a:pt x="11764" y="68"/>
                  </a:cubicBezTo>
                  <a:cubicBezTo>
                    <a:pt x="11764" y="34"/>
                    <a:pt x="9124" y="1"/>
                    <a:pt x="588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95"/>
            <p:cNvSpPr/>
            <p:nvPr/>
          </p:nvSpPr>
          <p:spPr>
            <a:xfrm>
              <a:off x="7144364" y="2436200"/>
              <a:ext cx="377004" cy="4872"/>
            </a:xfrm>
            <a:custGeom>
              <a:rect b="b" l="l" r="r" t="t"/>
              <a:pathLst>
                <a:path extrusionOk="0" h="152" w="11763">
                  <a:moveTo>
                    <a:pt x="5881" y="1"/>
                  </a:moveTo>
                  <a:cubicBezTo>
                    <a:pt x="2640" y="1"/>
                    <a:pt x="0" y="34"/>
                    <a:pt x="0" y="68"/>
                  </a:cubicBezTo>
                  <a:cubicBezTo>
                    <a:pt x="0" y="118"/>
                    <a:pt x="2640" y="151"/>
                    <a:pt x="5881" y="151"/>
                  </a:cubicBezTo>
                  <a:cubicBezTo>
                    <a:pt x="9140" y="151"/>
                    <a:pt x="11763" y="118"/>
                    <a:pt x="11763" y="68"/>
                  </a:cubicBezTo>
                  <a:cubicBezTo>
                    <a:pt x="11763" y="34"/>
                    <a:pt x="9140" y="1"/>
                    <a:pt x="58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95"/>
            <p:cNvSpPr/>
            <p:nvPr/>
          </p:nvSpPr>
          <p:spPr>
            <a:xfrm>
              <a:off x="6727714" y="2479596"/>
              <a:ext cx="377036" cy="5384"/>
            </a:xfrm>
            <a:custGeom>
              <a:rect b="b" l="l" r="r" t="t"/>
              <a:pathLst>
                <a:path extrusionOk="0" h="168" w="11764">
                  <a:moveTo>
                    <a:pt x="5882" y="0"/>
                  </a:moveTo>
                  <a:cubicBezTo>
                    <a:pt x="2624" y="0"/>
                    <a:pt x="1" y="34"/>
                    <a:pt x="1" y="84"/>
                  </a:cubicBezTo>
                  <a:cubicBezTo>
                    <a:pt x="1" y="117"/>
                    <a:pt x="2624" y="167"/>
                    <a:pt x="5882" y="167"/>
                  </a:cubicBezTo>
                  <a:cubicBezTo>
                    <a:pt x="9124" y="167"/>
                    <a:pt x="11764" y="117"/>
                    <a:pt x="11764" y="84"/>
                  </a:cubicBezTo>
                  <a:cubicBezTo>
                    <a:pt x="11764" y="34"/>
                    <a:pt x="9124" y="0"/>
                    <a:pt x="58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95"/>
            <p:cNvSpPr/>
            <p:nvPr/>
          </p:nvSpPr>
          <p:spPr>
            <a:xfrm>
              <a:off x="6745918" y="2067241"/>
              <a:ext cx="377036" cy="5384"/>
            </a:xfrm>
            <a:custGeom>
              <a:rect b="b" l="l" r="r" t="t"/>
              <a:pathLst>
                <a:path extrusionOk="0" h="168" w="11764">
                  <a:moveTo>
                    <a:pt x="5882" y="1"/>
                  </a:moveTo>
                  <a:cubicBezTo>
                    <a:pt x="2641" y="1"/>
                    <a:pt x="1" y="34"/>
                    <a:pt x="1" y="84"/>
                  </a:cubicBezTo>
                  <a:cubicBezTo>
                    <a:pt x="1" y="134"/>
                    <a:pt x="2641" y="168"/>
                    <a:pt x="5882" y="168"/>
                  </a:cubicBezTo>
                  <a:cubicBezTo>
                    <a:pt x="9124" y="168"/>
                    <a:pt x="11764" y="134"/>
                    <a:pt x="11764" y="84"/>
                  </a:cubicBezTo>
                  <a:cubicBezTo>
                    <a:pt x="11764" y="34"/>
                    <a:pt x="9140" y="1"/>
                    <a:pt x="588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95"/>
            <p:cNvSpPr/>
            <p:nvPr/>
          </p:nvSpPr>
          <p:spPr>
            <a:xfrm>
              <a:off x="6925334" y="2036184"/>
              <a:ext cx="96951" cy="5384"/>
            </a:xfrm>
            <a:custGeom>
              <a:rect b="b" l="l" r="r" t="t"/>
              <a:pathLst>
                <a:path extrusionOk="0" h="168" w="3025">
                  <a:moveTo>
                    <a:pt x="1521" y="1"/>
                  </a:moveTo>
                  <a:cubicBezTo>
                    <a:pt x="685" y="1"/>
                    <a:pt x="0" y="51"/>
                    <a:pt x="0" y="84"/>
                  </a:cubicBezTo>
                  <a:cubicBezTo>
                    <a:pt x="0" y="134"/>
                    <a:pt x="685" y="168"/>
                    <a:pt x="1521" y="168"/>
                  </a:cubicBezTo>
                  <a:cubicBezTo>
                    <a:pt x="2356" y="168"/>
                    <a:pt x="3025" y="134"/>
                    <a:pt x="3025" y="84"/>
                  </a:cubicBezTo>
                  <a:cubicBezTo>
                    <a:pt x="3025" y="51"/>
                    <a:pt x="2356" y="1"/>
                    <a:pt x="15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95"/>
            <p:cNvSpPr/>
            <p:nvPr/>
          </p:nvSpPr>
          <p:spPr>
            <a:xfrm>
              <a:off x="6730406" y="2261624"/>
              <a:ext cx="97496" cy="5416"/>
            </a:xfrm>
            <a:custGeom>
              <a:rect b="b" l="l" r="r" t="t"/>
              <a:pathLst>
                <a:path extrusionOk="0" h="169" w="3042">
                  <a:moveTo>
                    <a:pt x="1521" y="1"/>
                  </a:moveTo>
                  <a:cubicBezTo>
                    <a:pt x="685" y="1"/>
                    <a:pt x="0" y="34"/>
                    <a:pt x="0" y="85"/>
                  </a:cubicBezTo>
                  <a:cubicBezTo>
                    <a:pt x="0" y="135"/>
                    <a:pt x="685" y="168"/>
                    <a:pt x="1521" y="168"/>
                  </a:cubicBezTo>
                  <a:cubicBezTo>
                    <a:pt x="2356" y="168"/>
                    <a:pt x="3041" y="135"/>
                    <a:pt x="3041" y="85"/>
                  </a:cubicBezTo>
                  <a:cubicBezTo>
                    <a:pt x="3041" y="34"/>
                    <a:pt x="2356" y="1"/>
                    <a:pt x="15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95"/>
            <p:cNvSpPr/>
            <p:nvPr/>
          </p:nvSpPr>
          <p:spPr>
            <a:xfrm>
              <a:off x="6728259" y="2301815"/>
              <a:ext cx="96951" cy="5384"/>
            </a:xfrm>
            <a:custGeom>
              <a:rect b="b" l="l" r="r" t="t"/>
              <a:pathLst>
                <a:path extrusionOk="0" h="168" w="3025">
                  <a:moveTo>
                    <a:pt x="1521" y="0"/>
                  </a:moveTo>
                  <a:cubicBezTo>
                    <a:pt x="686" y="0"/>
                    <a:pt x="1" y="34"/>
                    <a:pt x="1" y="84"/>
                  </a:cubicBezTo>
                  <a:cubicBezTo>
                    <a:pt x="1" y="134"/>
                    <a:pt x="686" y="167"/>
                    <a:pt x="1521" y="167"/>
                  </a:cubicBezTo>
                  <a:cubicBezTo>
                    <a:pt x="2356" y="167"/>
                    <a:pt x="3025" y="134"/>
                    <a:pt x="3025" y="84"/>
                  </a:cubicBezTo>
                  <a:cubicBezTo>
                    <a:pt x="3025" y="34"/>
                    <a:pt x="2356" y="0"/>
                    <a:pt x="15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95"/>
            <p:cNvSpPr/>
            <p:nvPr/>
          </p:nvSpPr>
          <p:spPr>
            <a:xfrm>
              <a:off x="6616885" y="1895356"/>
              <a:ext cx="1050150" cy="4840"/>
            </a:xfrm>
            <a:custGeom>
              <a:rect b="b" l="l" r="r" t="t"/>
              <a:pathLst>
                <a:path extrusionOk="0" h="151" w="32766">
                  <a:moveTo>
                    <a:pt x="16391" y="0"/>
                  </a:moveTo>
                  <a:cubicBezTo>
                    <a:pt x="7335" y="0"/>
                    <a:pt x="0" y="34"/>
                    <a:pt x="0" y="84"/>
                  </a:cubicBezTo>
                  <a:cubicBezTo>
                    <a:pt x="0" y="117"/>
                    <a:pt x="7335" y="151"/>
                    <a:pt x="16391" y="151"/>
                  </a:cubicBezTo>
                  <a:cubicBezTo>
                    <a:pt x="25431" y="151"/>
                    <a:pt x="32766" y="117"/>
                    <a:pt x="32766" y="84"/>
                  </a:cubicBezTo>
                  <a:cubicBezTo>
                    <a:pt x="32766" y="34"/>
                    <a:pt x="25431" y="0"/>
                    <a:pt x="163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95"/>
            <p:cNvSpPr/>
            <p:nvPr/>
          </p:nvSpPr>
          <p:spPr>
            <a:xfrm>
              <a:off x="6671498" y="1849845"/>
              <a:ext cx="28941" cy="25159"/>
            </a:xfrm>
            <a:custGeom>
              <a:rect b="b" l="l" r="r" t="t"/>
              <a:pathLst>
                <a:path extrusionOk="0" h="785" w="903">
                  <a:moveTo>
                    <a:pt x="518" y="0"/>
                  </a:moveTo>
                  <a:cubicBezTo>
                    <a:pt x="167" y="0"/>
                    <a:pt x="0" y="418"/>
                    <a:pt x="234" y="668"/>
                  </a:cubicBezTo>
                  <a:cubicBezTo>
                    <a:pt x="315" y="749"/>
                    <a:pt x="412" y="784"/>
                    <a:pt x="507" y="784"/>
                  </a:cubicBezTo>
                  <a:cubicBezTo>
                    <a:pt x="709" y="784"/>
                    <a:pt x="903" y="623"/>
                    <a:pt x="903" y="384"/>
                  </a:cubicBezTo>
                  <a:cubicBezTo>
                    <a:pt x="903" y="184"/>
                    <a:pt x="736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95"/>
            <p:cNvSpPr/>
            <p:nvPr/>
          </p:nvSpPr>
          <p:spPr>
            <a:xfrm>
              <a:off x="6724509" y="1849845"/>
              <a:ext cx="29486" cy="25159"/>
            </a:xfrm>
            <a:custGeom>
              <a:rect b="b" l="l" r="r" t="t"/>
              <a:pathLst>
                <a:path extrusionOk="0" h="785" w="920">
                  <a:moveTo>
                    <a:pt x="519" y="0"/>
                  </a:moveTo>
                  <a:cubicBezTo>
                    <a:pt x="184" y="0"/>
                    <a:pt x="1" y="418"/>
                    <a:pt x="251" y="668"/>
                  </a:cubicBezTo>
                  <a:cubicBezTo>
                    <a:pt x="331" y="749"/>
                    <a:pt x="429" y="784"/>
                    <a:pt x="524" y="784"/>
                  </a:cubicBezTo>
                  <a:cubicBezTo>
                    <a:pt x="726" y="784"/>
                    <a:pt x="920" y="623"/>
                    <a:pt x="920" y="384"/>
                  </a:cubicBezTo>
                  <a:cubicBezTo>
                    <a:pt x="920" y="184"/>
                    <a:pt x="736" y="0"/>
                    <a:pt x="5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95"/>
            <p:cNvSpPr/>
            <p:nvPr/>
          </p:nvSpPr>
          <p:spPr>
            <a:xfrm>
              <a:off x="6778064" y="1849845"/>
              <a:ext cx="28941" cy="25159"/>
            </a:xfrm>
            <a:custGeom>
              <a:rect b="b" l="l" r="r" t="t"/>
              <a:pathLst>
                <a:path extrusionOk="0" h="785" w="903">
                  <a:moveTo>
                    <a:pt x="518" y="0"/>
                  </a:moveTo>
                  <a:cubicBezTo>
                    <a:pt x="184" y="0"/>
                    <a:pt x="0" y="418"/>
                    <a:pt x="251" y="668"/>
                  </a:cubicBezTo>
                  <a:cubicBezTo>
                    <a:pt x="326" y="749"/>
                    <a:pt x="420" y="784"/>
                    <a:pt x="512" y="784"/>
                  </a:cubicBezTo>
                  <a:cubicBezTo>
                    <a:pt x="709" y="784"/>
                    <a:pt x="903" y="623"/>
                    <a:pt x="903" y="384"/>
                  </a:cubicBezTo>
                  <a:cubicBezTo>
                    <a:pt x="903" y="184"/>
                    <a:pt x="736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95"/>
            <p:cNvSpPr/>
            <p:nvPr/>
          </p:nvSpPr>
          <p:spPr>
            <a:xfrm>
              <a:off x="5974250" y="894499"/>
              <a:ext cx="1164248" cy="766348"/>
            </a:xfrm>
            <a:custGeom>
              <a:rect b="b" l="l" r="r" t="t"/>
              <a:pathLst>
                <a:path extrusionOk="0" h="23911" w="36326">
                  <a:moveTo>
                    <a:pt x="2490" y="0"/>
                  </a:moveTo>
                  <a:lnTo>
                    <a:pt x="1" y="23910"/>
                  </a:lnTo>
                  <a:lnTo>
                    <a:pt x="33552" y="23910"/>
                  </a:lnTo>
                  <a:lnTo>
                    <a:pt x="3632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95"/>
            <p:cNvSpPr/>
            <p:nvPr/>
          </p:nvSpPr>
          <p:spPr>
            <a:xfrm>
              <a:off x="5919637" y="894499"/>
              <a:ext cx="1164216" cy="766348"/>
            </a:xfrm>
            <a:custGeom>
              <a:rect b="b" l="l" r="r" t="t"/>
              <a:pathLst>
                <a:path extrusionOk="0" h="23911" w="36325">
                  <a:moveTo>
                    <a:pt x="2490" y="0"/>
                  </a:moveTo>
                  <a:lnTo>
                    <a:pt x="1" y="23910"/>
                  </a:lnTo>
                  <a:lnTo>
                    <a:pt x="33551" y="23910"/>
                  </a:lnTo>
                  <a:lnTo>
                    <a:pt x="36325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95"/>
            <p:cNvSpPr/>
            <p:nvPr/>
          </p:nvSpPr>
          <p:spPr>
            <a:xfrm>
              <a:off x="5957136" y="915364"/>
              <a:ext cx="1080149" cy="710645"/>
            </a:xfrm>
            <a:custGeom>
              <a:rect b="b" l="l" r="r" t="t"/>
              <a:pathLst>
                <a:path extrusionOk="0" h="22173" w="33702">
                  <a:moveTo>
                    <a:pt x="2306" y="1"/>
                  </a:moveTo>
                  <a:lnTo>
                    <a:pt x="0" y="22173"/>
                  </a:lnTo>
                  <a:lnTo>
                    <a:pt x="31145" y="22173"/>
                  </a:lnTo>
                  <a:lnTo>
                    <a:pt x="33701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95"/>
            <p:cNvSpPr/>
            <p:nvPr/>
          </p:nvSpPr>
          <p:spPr>
            <a:xfrm>
              <a:off x="6065849" y="1029430"/>
              <a:ext cx="51953" cy="477192"/>
            </a:xfrm>
            <a:custGeom>
              <a:rect b="b" l="l" r="r" t="t"/>
              <a:pathLst>
                <a:path extrusionOk="0" h="14889" w="1621">
                  <a:moveTo>
                    <a:pt x="1571" y="1"/>
                  </a:moveTo>
                  <a:cubicBezTo>
                    <a:pt x="1537" y="1"/>
                    <a:pt x="1153" y="3326"/>
                    <a:pt x="735" y="7436"/>
                  </a:cubicBezTo>
                  <a:cubicBezTo>
                    <a:pt x="301" y="11546"/>
                    <a:pt x="0" y="14888"/>
                    <a:pt x="33" y="14888"/>
                  </a:cubicBezTo>
                  <a:cubicBezTo>
                    <a:pt x="34" y="14888"/>
                    <a:pt x="34" y="14888"/>
                    <a:pt x="34" y="14888"/>
                  </a:cubicBezTo>
                  <a:cubicBezTo>
                    <a:pt x="85" y="14888"/>
                    <a:pt x="469" y="11553"/>
                    <a:pt x="886" y="7453"/>
                  </a:cubicBezTo>
                  <a:cubicBezTo>
                    <a:pt x="1303" y="3342"/>
                    <a:pt x="1621" y="17"/>
                    <a:pt x="15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95"/>
            <p:cNvSpPr/>
            <p:nvPr/>
          </p:nvSpPr>
          <p:spPr>
            <a:xfrm>
              <a:off x="6148314" y="1050871"/>
              <a:ext cx="100701" cy="4840"/>
            </a:xfrm>
            <a:custGeom>
              <a:rect b="b" l="l" r="r" t="t"/>
              <a:pathLst>
                <a:path extrusionOk="0" h="151" w="3142">
                  <a:moveTo>
                    <a:pt x="1571" y="0"/>
                  </a:moveTo>
                  <a:cubicBezTo>
                    <a:pt x="702" y="0"/>
                    <a:pt x="0" y="33"/>
                    <a:pt x="0" y="84"/>
                  </a:cubicBezTo>
                  <a:cubicBezTo>
                    <a:pt x="0" y="117"/>
                    <a:pt x="702" y="150"/>
                    <a:pt x="1571" y="150"/>
                  </a:cubicBezTo>
                  <a:cubicBezTo>
                    <a:pt x="2440" y="150"/>
                    <a:pt x="3141" y="117"/>
                    <a:pt x="3141" y="84"/>
                  </a:cubicBezTo>
                  <a:cubicBezTo>
                    <a:pt x="3141" y="33"/>
                    <a:pt x="2440" y="0"/>
                    <a:pt x="157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95"/>
            <p:cNvSpPr/>
            <p:nvPr/>
          </p:nvSpPr>
          <p:spPr>
            <a:xfrm>
              <a:off x="6275745" y="1050871"/>
              <a:ext cx="398990" cy="4840"/>
            </a:xfrm>
            <a:custGeom>
              <a:rect b="b" l="l" r="r" t="t"/>
              <a:pathLst>
                <a:path extrusionOk="0" h="151" w="12449">
                  <a:moveTo>
                    <a:pt x="6233" y="0"/>
                  </a:moveTo>
                  <a:cubicBezTo>
                    <a:pt x="2791" y="0"/>
                    <a:pt x="1" y="33"/>
                    <a:pt x="1" y="84"/>
                  </a:cubicBezTo>
                  <a:cubicBezTo>
                    <a:pt x="1" y="117"/>
                    <a:pt x="2791" y="150"/>
                    <a:pt x="6233" y="150"/>
                  </a:cubicBezTo>
                  <a:cubicBezTo>
                    <a:pt x="9675" y="150"/>
                    <a:pt x="12449" y="117"/>
                    <a:pt x="12449" y="84"/>
                  </a:cubicBezTo>
                  <a:cubicBezTo>
                    <a:pt x="12449" y="33"/>
                    <a:pt x="9675" y="0"/>
                    <a:pt x="6233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95"/>
            <p:cNvSpPr/>
            <p:nvPr/>
          </p:nvSpPr>
          <p:spPr>
            <a:xfrm>
              <a:off x="6136520" y="1303617"/>
              <a:ext cx="100701" cy="4840"/>
            </a:xfrm>
            <a:custGeom>
              <a:rect b="b" l="l" r="r" t="t"/>
              <a:pathLst>
                <a:path extrusionOk="0" h="151" w="3142">
                  <a:moveTo>
                    <a:pt x="1571" y="0"/>
                  </a:moveTo>
                  <a:cubicBezTo>
                    <a:pt x="702" y="0"/>
                    <a:pt x="1" y="34"/>
                    <a:pt x="1" y="67"/>
                  </a:cubicBezTo>
                  <a:cubicBezTo>
                    <a:pt x="1" y="117"/>
                    <a:pt x="702" y="151"/>
                    <a:pt x="1571" y="151"/>
                  </a:cubicBezTo>
                  <a:cubicBezTo>
                    <a:pt x="2440" y="151"/>
                    <a:pt x="3142" y="117"/>
                    <a:pt x="3142" y="67"/>
                  </a:cubicBezTo>
                  <a:cubicBezTo>
                    <a:pt x="3142" y="34"/>
                    <a:pt x="2440" y="0"/>
                    <a:pt x="157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95"/>
            <p:cNvSpPr/>
            <p:nvPr/>
          </p:nvSpPr>
          <p:spPr>
            <a:xfrm>
              <a:off x="6263982" y="1303617"/>
              <a:ext cx="398990" cy="4840"/>
            </a:xfrm>
            <a:custGeom>
              <a:rect b="b" l="l" r="r" t="t"/>
              <a:pathLst>
                <a:path extrusionOk="0" h="151" w="12449">
                  <a:moveTo>
                    <a:pt x="6232" y="0"/>
                  </a:moveTo>
                  <a:cubicBezTo>
                    <a:pt x="2791" y="0"/>
                    <a:pt x="0" y="34"/>
                    <a:pt x="0" y="67"/>
                  </a:cubicBezTo>
                  <a:cubicBezTo>
                    <a:pt x="0" y="117"/>
                    <a:pt x="2791" y="151"/>
                    <a:pt x="6232" y="151"/>
                  </a:cubicBezTo>
                  <a:cubicBezTo>
                    <a:pt x="9674" y="151"/>
                    <a:pt x="12448" y="117"/>
                    <a:pt x="12448" y="67"/>
                  </a:cubicBezTo>
                  <a:cubicBezTo>
                    <a:pt x="12448" y="34"/>
                    <a:pt x="9674" y="0"/>
                    <a:pt x="6232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95"/>
            <p:cNvSpPr/>
            <p:nvPr/>
          </p:nvSpPr>
          <p:spPr>
            <a:xfrm>
              <a:off x="6127962" y="1419831"/>
              <a:ext cx="399503" cy="5384"/>
            </a:xfrm>
            <a:custGeom>
              <a:rect b="b" l="l" r="r" t="t"/>
              <a:pathLst>
                <a:path extrusionOk="0" h="168" w="12465">
                  <a:moveTo>
                    <a:pt x="6232" y="0"/>
                  </a:moveTo>
                  <a:cubicBezTo>
                    <a:pt x="2791" y="0"/>
                    <a:pt x="0" y="34"/>
                    <a:pt x="0" y="84"/>
                  </a:cubicBezTo>
                  <a:cubicBezTo>
                    <a:pt x="0" y="117"/>
                    <a:pt x="2791" y="167"/>
                    <a:pt x="6232" y="167"/>
                  </a:cubicBezTo>
                  <a:cubicBezTo>
                    <a:pt x="9674" y="167"/>
                    <a:pt x="12465" y="117"/>
                    <a:pt x="12465" y="84"/>
                  </a:cubicBezTo>
                  <a:cubicBezTo>
                    <a:pt x="12465" y="34"/>
                    <a:pt x="9674" y="0"/>
                    <a:pt x="6232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95"/>
            <p:cNvSpPr/>
            <p:nvPr/>
          </p:nvSpPr>
          <p:spPr>
            <a:xfrm>
              <a:off x="6152064" y="1122086"/>
              <a:ext cx="140860" cy="5384"/>
            </a:xfrm>
            <a:custGeom>
              <a:rect b="b" l="l" r="r" t="t"/>
              <a:pathLst>
                <a:path extrusionOk="0" h="168" w="4395">
                  <a:moveTo>
                    <a:pt x="2189" y="0"/>
                  </a:moveTo>
                  <a:cubicBezTo>
                    <a:pt x="986" y="0"/>
                    <a:pt x="0" y="34"/>
                    <a:pt x="0" y="84"/>
                  </a:cubicBezTo>
                  <a:cubicBezTo>
                    <a:pt x="0" y="134"/>
                    <a:pt x="986" y="167"/>
                    <a:pt x="2189" y="167"/>
                  </a:cubicBezTo>
                  <a:cubicBezTo>
                    <a:pt x="3409" y="167"/>
                    <a:pt x="4394" y="134"/>
                    <a:pt x="4394" y="84"/>
                  </a:cubicBezTo>
                  <a:cubicBezTo>
                    <a:pt x="4394" y="34"/>
                    <a:pt x="3409" y="0"/>
                    <a:pt x="2189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95"/>
            <p:cNvSpPr/>
            <p:nvPr/>
          </p:nvSpPr>
          <p:spPr>
            <a:xfrm>
              <a:off x="6148314" y="1226505"/>
              <a:ext cx="140860" cy="5384"/>
            </a:xfrm>
            <a:custGeom>
              <a:rect b="b" l="l" r="r" t="t"/>
              <a:pathLst>
                <a:path extrusionOk="0" h="168" w="4395">
                  <a:moveTo>
                    <a:pt x="2206" y="0"/>
                  </a:moveTo>
                  <a:cubicBezTo>
                    <a:pt x="986" y="0"/>
                    <a:pt x="0" y="51"/>
                    <a:pt x="0" y="84"/>
                  </a:cubicBezTo>
                  <a:cubicBezTo>
                    <a:pt x="0" y="134"/>
                    <a:pt x="986" y="168"/>
                    <a:pt x="2206" y="168"/>
                  </a:cubicBezTo>
                  <a:cubicBezTo>
                    <a:pt x="3409" y="168"/>
                    <a:pt x="4394" y="134"/>
                    <a:pt x="4394" y="84"/>
                  </a:cubicBezTo>
                  <a:cubicBezTo>
                    <a:pt x="4394" y="51"/>
                    <a:pt x="3409" y="0"/>
                    <a:pt x="2206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95"/>
            <p:cNvSpPr/>
            <p:nvPr/>
          </p:nvSpPr>
          <p:spPr>
            <a:xfrm>
              <a:off x="6267732" y="1375922"/>
              <a:ext cx="140860" cy="5384"/>
            </a:xfrm>
            <a:custGeom>
              <a:rect b="b" l="l" r="r" t="t"/>
              <a:pathLst>
                <a:path extrusionOk="0" h="168" w="4395">
                  <a:moveTo>
                    <a:pt x="2189" y="0"/>
                  </a:moveTo>
                  <a:cubicBezTo>
                    <a:pt x="986" y="0"/>
                    <a:pt x="0" y="50"/>
                    <a:pt x="0" y="84"/>
                  </a:cubicBezTo>
                  <a:cubicBezTo>
                    <a:pt x="0" y="134"/>
                    <a:pt x="986" y="167"/>
                    <a:pt x="2189" y="167"/>
                  </a:cubicBezTo>
                  <a:cubicBezTo>
                    <a:pt x="3409" y="167"/>
                    <a:pt x="4394" y="134"/>
                    <a:pt x="4394" y="84"/>
                  </a:cubicBezTo>
                  <a:cubicBezTo>
                    <a:pt x="4394" y="50"/>
                    <a:pt x="3409" y="0"/>
                    <a:pt x="2189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95"/>
            <p:cNvSpPr/>
            <p:nvPr/>
          </p:nvSpPr>
          <p:spPr>
            <a:xfrm>
              <a:off x="6445514" y="1122086"/>
              <a:ext cx="359889" cy="5384"/>
            </a:xfrm>
            <a:custGeom>
              <a:rect b="b" l="l" r="r" t="t"/>
              <a:pathLst>
                <a:path extrusionOk="0" h="168" w="11229">
                  <a:moveTo>
                    <a:pt x="5614" y="0"/>
                  </a:moveTo>
                  <a:cubicBezTo>
                    <a:pt x="2523" y="0"/>
                    <a:pt x="0" y="34"/>
                    <a:pt x="0" y="84"/>
                  </a:cubicBezTo>
                  <a:cubicBezTo>
                    <a:pt x="0" y="134"/>
                    <a:pt x="2523" y="167"/>
                    <a:pt x="5614" y="167"/>
                  </a:cubicBezTo>
                  <a:cubicBezTo>
                    <a:pt x="8722" y="167"/>
                    <a:pt x="11229" y="134"/>
                    <a:pt x="11229" y="84"/>
                  </a:cubicBezTo>
                  <a:cubicBezTo>
                    <a:pt x="11229" y="34"/>
                    <a:pt x="8722" y="0"/>
                    <a:pt x="56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95"/>
            <p:cNvSpPr/>
            <p:nvPr/>
          </p:nvSpPr>
          <p:spPr>
            <a:xfrm>
              <a:off x="6334653" y="1232915"/>
              <a:ext cx="359889" cy="4872"/>
            </a:xfrm>
            <a:custGeom>
              <a:rect b="b" l="l" r="r" t="t"/>
              <a:pathLst>
                <a:path extrusionOk="0" h="152" w="11229">
                  <a:moveTo>
                    <a:pt x="5615" y="1"/>
                  </a:moveTo>
                  <a:cubicBezTo>
                    <a:pt x="2507" y="1"/>
                    <a:pt x="1" y="34"/>
                    <a:pt x="1" y="84"/>
                  </a:cubicBezTo>
                  <a:cubicBezTo>
                    <a:pt x="1" y="118"/>
                    <a:pt x="2507" y="151"/>
                    <a:pt x="5615" y="151"/>
                  </a:cubicBezTo>
                  <a:cubicBezTo>
                    <a:pt x="8706" y="151"/>
                    <a:pt x="11229" y="118"/>
                    <a:pt x="11229" y="84"/>
                  </a:cubicBezTo>
                  <a:cubicBezTo>
                    <a:pt x="11229" y="34"/>
                    <a:pt x="8706" y="1"/>
                    <a:pt x="56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95"/>
            <p:cNvSpPr/>
            <p:nvPr/>
          </p:nvSpPr>
          <p:spPr>
            <a:xfrm>
              <a:off x="6458366" y="1375922"/>
              <a:ext cx="359889" cy="5384"/>
            </a:xfrm>
            <a:custGeom>
              <a:rect b="b" l="l" r="r" t="t"/>
              <a:pathLst>
                <a:path extrusionOk="0" h="168" w="11229">
                  <a:moveTo>
                    <a:pt x="5614" y="0"/>
                  </a:moveTo>
                  <a:cubicBezTo>
                    <a:pt x="2507" y="0"/>
                    <a:pt x="0" y="50"/>
                    <a:pt x="0" y="84"/>
                  </a:cubicBezTo>
                  <a:cubicBezTo>
                    <a:pt x="0" y="134"/>
                    <a:pt x="2507" y="167"/>
                    <a:pt x="5614" y="167"/>
                  </a:cubicBezTo>
                  <a:cubicBezTo>
                    <a:pt x="8722" y="167"/>
                    <a:pt x="11229" y="134"/>
                    <a:pt x="11229" y="84"/>
                  </a:cubicBezTo>
                  <a:cubicBezTo>
                    <a:pt x="11229" y="50"/>
                    <a:pt x="8722" y="0"/>
                    <a:pt x="56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95"/>
            <p:cNvSpPr/>
            <p:nvPr/>
          </p:nvSpPr>
          <p:spPr>
            <a:xfrm>
              <a:off x="6129565" y="1504443"/>
              <a:ext cx="359889" cy="4840"/>
            </a:xfrm>
            <a:custGeom>
              <a:rect b="b" l="l" r="r" t="t"/>
              <a:pathLst>
                <a:path extrusionOk="0" h="151" w="11229">
                  <a:moveTo>
                    <a:pt x="5614" y="0"/>
                  </a:moveTo>
                  <a:cubicBezTo>
                    <a:pt x="2523" y="0"/>
                    <a:pt x="0" y="34"/>
                    <a:pt x="0" y="67"/>
                  </a:cubicBezTo>
                  <a:cubicBezTo>
                    <a:pt x="0" y="117"/>
                    <a:pt x="2523" y="151"/>
                    <a:pt x="5614" y="151"/>
                  </a:cubicBezTo>
                  <a:cubicBezTo>
                    <a:pt x="8722" y="151"/>
                    <a:pt x="11228" y="117"/>
                    <a:pt x="11228" y="67"/>
                  </a:cubicBezTo>
                  <a:cubicBezTo>
                    <a:pt x="11228" y="34"/>
                    <a:pt x="8722" y="0"/>
                    <a:pt x="56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95"/>
            <p:cNvSpPr/>
            <p:nvPr/>
          </p:nvSpPr>
          <p:spPr>
            <a:xfrm>
              <a:off x="6527978" y="1504443"/>
              <a:ext cx="359889" cy="4840"/>
            </a:xfrm>
            <a:custGeom>
              <a:rect b="b" l="l" r="r" t="t"/>
              <a:pathLst>
                <a:path extrusionOk="0" h="151" w="11229">
                  <a:moveTo>
                    <a:pt x="5615" y="0"/>
                  </a:moveTo>
                  <a:cubicBezTo>
                    <a:pt x="2507" y="0"/>
                    <a:pt x="1" y="34"/>
                    <a:pt x="1" y="67"/>
                  </a:cubicBezTo>
                  <a:cubicBezTo>
                    <a:pt x="1" y="117"/>
                    <a:pt x="2507" y="151"/>
                    <a:pt x="5615" y="151"/>
                  </a:cubicBezTo>
                  <a:cubicBezTo>
                    <a:pt x="8706" y="151"/>
                    <a:pt x="11229" y="117"/>
                    <a:pt x="11229" y="67"/>
                  </a:cubicBezTo>
                  <a:cubicBezTo>
                    <a:pt x="11229" y="34"/>
                    <a:pt x="8706" y="0"/>
                    <a:pt x="56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95"/>
            <p:cNvSpPr/>
            <p:nvPr/>
          </p:nvSpPr>
          <p:spPr>
            <a:xfrm>
              <a:off x="6129565" y="1545659"/>
              <a:ext cx="359889" cy="5384"/>
            </a:xfrm>
            <a:custGeom>
              <a:rect b="b" l="l" r="r" t="t"/>
              <a:pathLst>
                <a:path extrusionOk="0" h="168" w="11229">
                  <a:moveTo>
                    <a:pt x="5614" y="1"/>
                  </a:moveTo>
                  <a:cubicBezTo>
                    <a:pt x="2507" y="1"/>
                    <a:pt x="0" y="51"/>
                    <a:pt x="0" y="84"/>
                  </a:cubicBezTo>
                  <a:cubicBezTo>
                    <a:pt x="0" y="134"/>
                    <a:pt x="2523" y="168"/>
                    <a:pt x="5614" y="168"/>
                  </a:cubicBezTo>
                  <a:cubicBezTo>
                    <a:pt x="8722" y="168"/>
                    <a:pt x="11228" y="134"/>
                    <a:pt x="11228" y="84"/>
                  </a:cubicBezTo>
                  <a:cubicBezTo>
                    <a:pt x="11228" y="51"/>
                    <a:pt x="8722" y="1"/>
                    <a:pt x="56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95"/>
            <p:cNvSpPr/>
            <p:nvPr/>
          </p:nvSpPr>
          <p:spPr>
            <a:xfrm>
              <a:off x="6147224" y="1152053"/>
              <a:ext cx="359889" cy="5416"/>
            </a:xfrm>
            <a:custGeom>
              <a:rect b="b" l="l" r="r" t="t"/>
              <a:pathLst>
                <a:path extrusionOk="0" h="169" w="11229">
                  <a:moveTo>
                    <a:pt x="5615" y="1"/>
                  </a:moveTo>
                  <a:cubicBezTo>
                    <a:pt x="2507" y="1"/>
                    <a:pt x="1" y="34"/>
                    <a:pt x="1" y="84"/>
                  </a:cubicBezTo>
                  <a:cubicBezTo>
                    <a:pt x="1" y="135"/>
                    <a:pt x="2507" y="168"/>
                    <a:pt x="5615" y="168"/>
                  </a:cubicBezTo>
                  <a:cubicBezTo>
                    <a:pt x="8706" y="168"/>
                    <a:pt x="11229" y="135"/>
                    <a:pt x="11229" y="84"/>
                  </a:cubicBezTo>
                  <a:cubicBezTo>
                    <a:pt x="11229" y="34"/>
                    <a:pt x="8723" y="1"/>
                    <a:pt x="56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95"/>
            <p:cNvSpPr/>
            <p:nvPr/>
          </p:nvSpPr>
          <p:spPr>
            <a:xfrm>
              <a:off x="6318596" y="1122599"/>
              <a:ext cx="92689" cy="4872"/>
            </a:xfrm>
            <a:custGeom>
              <a:rect b="b" l="l" r="r" t="t"/>
              <a:pathLst>
                <a:path extrusionOk="0" h="152" w="2892">
                  <a:moveTo>
                    <a:pt x="1437" y="1"/>
                  </a:moveTo>
                  <a:cubicBezTo>
                    <a:pt x="635" y="1"/>
                    <a:pt x="0" y="34"/>
                    <a:pt x="0" y="85"/>
                  </a:cubicBezTo>
                  <a:cubicBezTo>
                    <a:pt x="0" y="118"/>
                    <a:pt x="635" y="151"/>
                    <a:pt x="1437" y="151"/>
                  </a:cubicBezTo>
                  <a:cubicBezTo>
                    <a:pt x="2239" y="151"/>
                    <a:pt x="2891" y="118"/>
                    <a:pt x="2891" y="85"/>
                  </a:cubicBezTo>
                  <a:cubicBezTo>
                    <a:pt x="2891" y="34"/>
                    <a:pt x="2239" y="1"/>
                    <a:pt x="143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95"/>
            <p:cNvSpPr/>
            <p:nvPr/>
          </p:nvSpPr>
          <p:spPr>
            <a:xfrm>
              <a:off x="6132225" y="1337879"/>
              <a:ext cx="93233" cy="4872"/>
            </a:xfrm>
            <a:custGeom>
              <a:rect b="b" l="l" r="r" t="t"/>
              <a:pathLst>
                <a:path extrusionOk="0" h="152" w="2909">
                  <a:moveTo>
                    <a:pt x="1455" y="1"/>
                  </a:moveTo>
                  <a:cubicBezTo>
                    <a:pt x="653" y="1"/>
                    <a:pt x="1" y="34"/>
                    <a:pt x="1" y="84"/>
                  </a:cubicBezTo>
                  <a:cubicBezTo>
                    <a:pt x="1" y="118"/>
                    <a:pt x="653" y="151"/>
                    <a:pt x="1455" y="151"/>
                  </a:cubicBezTo>
                  <a:cubicBezTo>
                    <a:pt x="2257" y="151"/>
                    <a:pt x="2908" y="118"/>
                    <a:pt x="2908" y="84"/>
                  </a:cubicBezTo>
                  <a:cubicBezTo>
                    <a:pt x="2908" y="34"/>
                    <a:pt x="2257" y="1"/>
                    <a:pt x="145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95"/>
            <p:cNvSpPr/>
            <p:nvPr/>
          </p:nvSpPr>
          <p:spPr>
            <a:xfrm>
              <a:off x="6130110" y="1375922"/>
              <a:ext cx="92657" cy="5384"/>
            </a:xfrm>
            <a:custGeom>
              <a:rect b="b" l="l" r="r" t="t"/>
              <a:pathLst>
                <a:path extrusionOk="0" h="168" w="2891">
                  <a:moveTo>
                    <a:pt x="1454" y="0"/>
                  </a:moveTo>
                  <a:cubicBezTo>
                    <a:pt x="652" y="0"/>
                    <a:pt x="0" y="50"/>
                    <a:pt x="0" y="84"/>
                  </a:cubicBezTo>
                  <a:cubicBezTo>
                    <a:pt x="0" y="134"/>
                    <a:pt x="652" y="167"/>
                    <a:pt x="1454" y="167"/>
                  </a:cubicBezTo>
                  <a:cubicBezTo>
                    <a:pt x="2256" y="167"/>
                    <a:pt x="2891" y="134"/>
                    <a:pt x="2891" y="84"/>
                  </a:cubicBezTo>
                  <a:cubicBezTo>
                    <a:pt x="2891" y="50"/>
                    <a:pt x="2256" y="0"/>
                    <a:pt x="14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95"/>
            <p:cNvSpPr/>
            <p:nvPr/>
          </p:nvSpPr>
          <p:spPr>
            <a:xfrm>
              <a:off x="6024056" y="987668"/>
              <a:ext cx="1002524" cy="5384"/>
            </a:xfrm>
            <a:custGeom>
              <a:rect b="b" l="l" r="r" t="t"/>
              <a:pathLst>
                <a:path extrusionOk="0" h="168" w="31280">
                  <a:moveTo>
                    <a:pt x="15640" y="0"/>
                  </a:moveTo>
                  <a:cubicBezTo>
                    <a:pt x="7002" y="0"/>
                    <a:pt x="1" y="51"/>
                    <a:pt x="1" y="84"/>
                  </a:cubicBezTo>
                  <a:cubicBezTo>
                    <a:pt x="1" y="134"/>
                    <a:pt x="7002" y="168"/>
                    <a:pt x="15640" y="168"/>
                  </a:cubicBezTo>
                  <a:cubicBezTo>
                    <a:pt x="24278" y="168"/>
                    <a:pt x="31279" y="134"/>
                    <a:pt x="31279" y="84"/>
                  </a:cubicBezTo>
                  <a:cubicBezTo>
                    <a:pt x="31279" y="51"/>
                    <a:pt x="24278" y="0"/>
                    <a:pt x="1564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95"/>
            <p:cNvSpPr/>
            <p:nvPr/>
          </p:nvSpPr>
          <p:spPr>
            <a:xfrm>
              <a:off x="6076009" y="944818"/>
              <a:ext cx="27883" cy="23877"/>
            </a:xfrm>
            <a:custGeom>
              <a:rect b="b" l="l" r="r" t="t"/>
              <a:pathLst>
                <a:path extrusionOk="0" h="745" w="870">
                  <a:moveTo>
                    <a:pt x="485" y="1"/>
                  </a:moveTo>
                  <a:cubicBezTo>
                    <a:pt x="168" y="1"/>
                    <a:pt x="0" y="402"/>
                    <a:pt x="234" y="636"/>
                  </a:cubicBezTo>
                  <a:cubicBezTo>
                    <a:pt x="310" y="711"/>
                    <a:pt x="401" y="745"/>
                    <a:pt x="490" y="745"/>
                  </a:cubicBezTo>
                  <a:cubicBezTo>
                    <a:pt x="678" y="745"/>
                    <a:pt x="858" y="595"/>
                    <a:pt x="869" y="368"/>
                  </a:cubicBezTo>
                  <a:cubicBezTo>
                    <a:pt x="853" y="168"/>
                    <a:pt x="702" y="1"/>
                    <a:pt x="4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95"/>
            <p:cNvSpPr/>
            <p:nvPr/>
          </p:nvSpPr>
          <p:spPr>
            <a:xfrm>
              <a:off x="6126873" y="944818"/>
              <a:ext cx="27883" cy="23877"/>
            </a:xfrm>
            <a:custGeom>
              <a:rect b="b" l="l" r="r" t="t"/>
              <a:pathLst>
                <a:path extrusionOk="0" h="745" w="870">
                  <a:moveTo>
                    <a:pt x="502" y="1"/>
                  </a:moveTo>
                  <a:cubicBezTo>
                    <a:pt x="168" y="1"/>
                    <a:pt x="1" y="402"/>
                    <a:pt x="235" y="636"/>
                  </a:cubicBezTo>
                  <a:cubicBezTo>
                    <a:pt x="310" y="711"/>
                    <a:pt x="403" y="745"/>
                    <a:pt x="494" y="745"/>
                  </a:cubicBezTo>
                  <a:cubicBezTo>
                    <a:pt x="685" y="745"/>
                    <a:pt x="870" y="595"/>
                    <a:pt x="870" y="368"/>
                  </a:cubicBezTo>
                  <a:cubicBezTo>
                    <a:pt x="870" y="168"/>
                    <a:pt x="703" y="1"/>
                    <a:pt x="5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95"/>
            <p:cNvSpPr/>
            <p:nvPr/>
          </p:nvSpPr>
          <p:spPr>
            <a:xfrm>
              <a:off x="6177768" y="944818"/>
              <a:ext cx="27851" cy="23877"/>
            </a:xfrm>
            <a:custGeom>
              <a:rect b="b" l="l" r="r" t="t"/>
              <a:pathLst>
                <a:path extrusionOk="0" h="745" w="869">
                  <a:moveTo>
                    <a:pt x="501" y="1"/>
                  </a:moveTo>
                  <a:cubicBezTo>
                    <a:pt x="167" y="1"/>
                    <a:pt x="0" y="402"/>
                    <a:pt x="234" y="636"/>
                  </a:cubicBezTo>
                  <a:cubicBezTo>
                    <a:pt x="309" y="711"/>
                    <a:pt x="402" y="745"/>
                    <a:pt x="493" y="745"/>
                  </a:cubicBezTo>
                  <a:cubicBezTo>
                    <a:pt x="685" y="745"/>
                    <a:pt x="869" y="595"/>
                    <a:pt x="869" y="368"/>
                  </a:cubicBezTo>
                  <a:cubicBezTo>
                    <a:pt x="869" y="168"/>
                    <a:pt x="702" y="1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95"/>
            <p:cNvSpPr/>
            <p:nvPr/>
          </p:nvSpPr>
          <p:spPr>
            <a:xfrm>
              <a:off x="5144220" y="4554160"/>
              <a:ext cx="84099" cy="114611"/>
            </a:xfrm>
            <a:custGeom>
              <a:rect b="b" l="l" r="r" t="t"/>
              <a:pathLst>
                <a:path extrusionOk="0" h="3576" w="2624">
                  <a:moveTo>
                    <a:pt x="1" y="0"/>
                  </a:moveTo>
                  <a:lnTo>
                    <a:pt x="1" y="3576"/>
                  </a:lnTo>
                  <a:lnTo>
                    <a:pt x="2624" y="3576"/>
                  </a:lnTo>
                  <a:lnTo>
                    <a:pt x="262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95"/>
            <p:cNvSpPr/>
            <p:nvPr/>
          </p:nvSpPr>
          <p:spPr>
            <a:xfrm>
              <a:off x="5677051" y="3184856"/>
              <a:ext cx="743336" cy="35896"/>
            </a:xfrm>
            <a:custGeom>
              <a:rect b="b" l="l" r="r" t="t"/>
              <a:pathLst>
                <a:path extrusionOk="0" h="1120" w="23193">
                  <a:moveTo>
                    <a:pt x="1" y="0"/>
                  </a:moveTo>
                  <a:lnTo>
                    <a:pt x="1" y="1120"/>
                  </a:lnTo>
                  <a:lnTo>
                    <a:pt x="23192" y="1120"/>
                  </a:lnTo>
                  <a:lnTo>
                    <a:pt x="2319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95"/>
            <p:cNvSpPr/>
            <p:nvPr/>
          </p:nvSpPr>
          <p:spPr>
            <a:xfrm>
              <a:off x="5968385" y="2698081"/>
              <a:ext cx="706895" cy="522671"/>
            </a:xfrm>
            <a:custGeom>
              <a:rect b="b" l="l" r="r" t="t"/>
              <a:pathLst>
                <a:path extrusionOk="0" h="16308" w="22056">
                  <a:moveTo>
                    <a:pt x="3943" y="0"/>
                  </a:moveTo>
                  <a:lnTo>
                    <a:pt x="0" y="16308"/>
                  </a:lnTo>
                  <a:lnTo>
                    <a:pt x="17694" y="16308"/>
                  </a:lnTo>
                  <a:lnTo>
                    <a:pt x="2205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95"/>
            <p:cNvSpPr/>
            <p:nvPr/>
          </p:nvSpPr>
          <p:spPr>
            <a:xfrm>
              <a:off x="6003192" y="2722727"/>
              <a:ext cx="639430" cy="458411"/>
            </a:xfrm>
            <a:custGeom>
              <a:rect b="b" l="l" r="r" t="t"/>
              <a:pathLst>
                <a:path extrusionOk="0" h="14303" w="19951">
                  <a:moveTo>
                    <a:pt x="3693" y="0"/>
                  </a:moveTo>
                  <a:lnTo>
                    <a:pt x="0" y="14303"/>
                  </a:lnTo>
                  <a:lnTo>
                    <a:pt x="16174" y="14303"/>
                  </a:lnTo>
                  <a:lnTo>
                    <a:pt x="1995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95"/>
            <p:cNvSpPr/>
            <p:nvPr/>
          </p:nvSpPr>
          <p:spPr>
            <a:xfrm>
              <a:off x="6102258" y="2811057"/>
              <a:ext cx="380241" cy="130187"/>
            </a:xfrm>
            <a:custGeom>
              <a:rect b="b" l="l" r="r" t="t"/>
              <a:pathLst>
                <a:path extrusionOk="0" h="4062" w="11864">
                  <a:moveTo>
                    <a:pt x="1003" y="1"/>
                  </a:moveTo>
                  <a:lnTo>
                    <a:pt x="0" y="4061"/>
                  </a:lnTo>
                  <a:lnTo>
                    <a:pt x="10727" y="4061"/>
                  </a:lnTo>
                  <a:lnTo>
                    <a:pt x="1186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95"/>
            <p:cNvSpPr/>
            <p:nvPr/>
          </p:nvSpPr>
          <p:spPr>
            <a:xfrm>
              <a:off x="6140814" y="2791795"/>
              <a:ext cx="269380" cy="4840"/>
            </a:xfrm>
            <a:custGeom>
              <a:rect b="b" l="l" r="r" t="t"/>
              <a:pathLst>
                <a:path extrusionOk="0" h="151" w="8405">
                  <a:moveTo>
                    <a:pt x="4194" y="0"/>
                  </a:moveTo>
                  <a:cubicBezTo>
                    <a:pt x="1872" y="0"/>
                    <a:pt x="0" y="34"/>
                    <a:pt x="0" y="67"/>
                  </a:cubicBezTo>
                  <a:cubicBezTo>
                    <a:pt x="0" y="117"/>
                    <a:pt x="1872" y="151"/>
                    <a:pt x="4194" y="151"/>
                  </a:cubicBezTo>
                  <a:cubicBezTo>
                    <a:pt x="6517" y="151"/>
                    <a:pt x="8405" y="117"/>
                    <a:pt x="8405" y="67"/>
                  </a:cubicBezTo>
                  <a:cubicBezTo>
                    <a:pt x="8405" y="34"/>
                    <a:pt x="6517" y="0"/>
                    <a:pt x="419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95"/>
            <p:cNvSpPr/>
            <p:nvPr/>
          </p:nvSpPr>
          <p:spPr>
            <a:xfrm>
              <a:off x="6144564" y="2833556"/>
              <a:ext cx="108714" cy="5384"/>
            </a:xfrm>
            <a:custGeom>
              <a:rect b="b" l="l" r="r" t="t"/>
              <a:pathLst>
                <a:path extrusionOk="0" h="168" w="3392">
                  <a:moveTo>
                    <a:pt x="1704" y="1"/>
                  </a:moveTo>
                  <a:cubicBezTo>
                    <a:pt x="769" y="1"/>
                    <a:pt x="0" y="34"/>
                    <a:pt x="0" y="84"/>
                  </a:cubicBezTo>
                  <a:cubicBezTo>
                    <a:pt x="0" y="118"/>
                    <a:pt x="769" y="168"/>
                    <a:pt x="1704" y="168"/>
                  </a:cubicBezTo>
                  <a:cubicBezTo>
                    <a:pt x="2640" y="168"/>
                    <a:pt x="3392" y="118"/>
                    <a:pt x="3392" y="84"/>
                  </a:cubicBezTo>
                  <a:cubicBezTo>
                    <a:pt x="3392" y="34"/>
                    <a:pt x="2640" y="1"/>
                    <a:pt x="17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95"/>
            <p:cNvSpPr/>
            <p:nvPr/>
          </p:nvSpPr>
          <p:spPr>
            <a:xfrm>
              <a:off x="6269848" y="2831409"/>
              <a:ext cx="70734" cy="5384"/>
            </a:xfrm>
            <a:custGeom>
              <a:rect b="b" l="l" r="r" t="t"/>
              <a:pathLst>
                <a:path extrusionOk="0" h="168" w="2207">
                  <a:moveTo>
                    <a:pt x="1104" y="1"/>
                  </a:moveTo>
                  <a:cubicBezTo>
                    <a:pt x="486" y="1"/>
                    <a:pt x="1" y="34"/>
                    <a:pt x="1" y="84"/>
                  </a:cubicBezTo>
                  <a:cubicBezTo>
                    <a:pt x="1" y="135"/>
                    <a:pt x="486" y="168"/>
                    <a:pt x="1104" y="168"/>
                  </a:cubicBezTo>
                  <a:cubicBezTo>
                    <a:pt x="1705" y="168"/>
                    <a:pt x="2207" y="135"/>
                    <a:pt x="2207" y="84"/>
                  </a:cubicBezTo>
                  <a:cubicBezTo>
                    <a:pt x="2207" y="34"/>
                    <a:pt x="1705" y="1"/>
                    <a:pt x="11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95"/>
            <p:cNvSpPr/>
            <p:nvPr/>
          </p:nvSpPr>
          <p:spPr>
            <a:xfrm>
              <a:off x="6141872" y="2857113"/>
              <a:ext cx="296719" cy="5384"/>
            </a:xfrm>
            <a:custGeom>
              <a:rect b="b" l="l" r="r" t="t"/>
              <a:pathLst>
                <a:path extrusionOk="0" h="168" w="9258">
                  <a:moveTo>
                    <a:pt x="4629" y="1"/>
                  </a:moveTo>
                  <a:cubicBezTo>
                    <a:pt x="2072" y="1"/>
                    <a:pt x="1" y="34"/>
                    <a:pt x="1" y="84"/>
                  </a:cubicBezTo>
                  <a:cubicBezTo>
                    <a:pt x="1" y="118"/>
                    <a:pt x="2072" y="168"/>
                    <a:pt x="4629" y="168"/>
                  </a:cubicBezTo>
                  <a:cubicBezTo>
                    <a:pt x="7185" y="168"/>
                    <a:pt x="9257" y="118"/>
                    <a:pt x="9257" y="84"/>
                  </a:cubicBezTo>
                  <a:cubicBezTo>
                    <a:pt x="9257" y="34"/>
                    <a:pt x="7185" y="1"/>
                    <a:pt x="462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95"/>
            <p:cNvSpPr/>
            <p:nvPr/>
          </p:nvSpPr>
          <p:spPr>
            <a:xfrm>
              <a:off x="6135462" y="2878554"/>
              <a:ext cx="96406" cy="5384"/>
            </a:xfrm>
            <a:custGeom>
              <a:rect b="b" l="l" r="r" t="t"/>
              <a:pathLst>
                <a:path extrusionOk="0" h="168" w="3008">
                  <a:moveTo>
                    <a:pt x="1504" y="0"/>
                  </a:moveTo>
                  <a:cubicBezTo>
                    <a:pt x="668" y="0"/>
                    <a:pt x="0" y="34"/>
                    <a:pt x="0" y="84"/>
                  </a:cubicBezTo>
                  <a:cubicBezTo>
                    <a:pt x="0" y="134"/>
                    <a:pt x="668" y="167"/>
                    <a:pt x="1504" y="167"/>
                  </a:cubicBezTo>
                  <a:cubicBezTo>
                    <a:pt x="2339" y="167"/>
                    <a:pt x="3008" y="134"/>
                    <a:pt x="3008" y="84"/>
                  </a:cubicBezTo>
                  <a:cubicBezTo>
                    <a:pt x="3008" y="34"/>
                    <a:pt x="2339" y="0"/>
                    <a:pt x="1504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95"/>
            <p:cNvSpPr/>
            <p:nvPr/>
          </p:nvSpPr>
          <p:spPr>
            <a:xfrm>
              <a:off x="6136520" y="2909611"/>
              <a:ext cx="275822" cy="4840"/>
            </a:xfrm>
            <a:custGeom>
              <a:rect b="b" l="l" r="r" t="t"/>
              <a:pathLst>
                <a:path extrusionOk="0" h="151" w="8606">
                  <a:moveTo>
                    <a:pt x="4295" y="0"/>
                  </a:moveTo>
                  <a:cubicBezTo>
                    <a:pt x="1922" y="0"/>
                    <a:pt x="1" y="34"/>
                    <a:pt x="1" y="67"/>
                  </a:cubicBezTo>
                  <a:cubicBezTo>
                    <a:pt x="1" y="117"/>
                    <a:pt x="1922" y="151"/>
                    <a:pt x="4295" y="151"/>
                  </a:cubicBezTo>
                  <a:cubicBezTo>
                    <a:pt x="6667" y="151"/>
                    <a:pt x="8605" y="117"/>
                    <a:pt x="8605" y="67"/>
                  </a:cubicBezTo>
                  <a:cubicBezTo>
                    <a:pt x="8605" y="34"/>
                    <a:pt x="6667" y="0"/>
                    <a:pt x="42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95"/>
            <p:cNvSpPr/>
            <p:nvPr/>
          </p:nvSpPr>
          <p:spPr>
            <a:xfrm>
              <a:off x="6102771" y="2976018"/>
              <a:ext cx="106598" cy="4840"/>
            </a:xfrm>
            <a:custGeom>
              <a:rect b="b" l="l" r="r" t="t"/>
              <a:pathLst>
                <a:path extrusionOk="0" h="151" w="3326">
                  <a:moveTo>
                    <a:pt x="1655" y="0"/>
                  </a:moveTo>
                  <a:cubicBezTo>
                    <a:pt x="736" y="0"/>
                    <a:pt x="1" y="34"/>
                    <a:pt x="1" y="84"/>
                  </a:cubicBezTo>
                  <a:cubicBezTo>
                    <a:pt x="1" y="117"/>
                    <a:pt x="736" y="151"/>
                    <a:pt x="1655" y="151"/>
                  </a:cubicBezTo>
                  <a:cubicBezTo>
                    <a:pt x="2574" y="151"/>
                    <a:pt x="3326" y="117"/>
                    <a:pt x="3326" y="84"/>
                  </a:cubicBezTo>
                  <a:cubicBezTo>
                    <a:pt x="3326" y="34"/>
                    <a:pt x="2574" y="0"/>
                    <a:pt x="165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95"/>
            <p:cNvSpPr/>
            <p:nvPr/>
          </p:nvSpPr>
          <p:spPr>
            <a:xfrm>
              <a:off x="6227542" y="2976018"/>
              <a:ext cx="72882" cy="5384"/>
            </a:xfrm>
            <a:custGeom>
              <a:rect b="b" l="l" r="r" t="t"/>
              <a:pathLst>
                <a:path extrusionOk="0" h="168" w="2274">
                  <a:moveTo>
                    <a:pt x="1137" y="0"/>
                  </a:moveTo>
                  <a:cubicBezTo>
                    <a:pt x="519" y="0"/>
                    <a:pt x="1" y="34"/>
                    <a:pt x="1" y="67"/>
                  </a:cubicBezTo>
                  <a:cubicBezTo>
                    <a:pt x="1" y="117"/>
                    <a:pt x="519" y="151"/>
                    <a:pt x="1137" y="167"/>
                  </a:cubicBezTo>
                  <a:cubicBezTo>
                    <a:pt x="1772" y="167"/>
                    <a:pt x="2273" y="134"/>
                    <a:pt x="2273" y="84"/>
                  </a:cubicBezTo>
                  <a:cubicBezTo>
                    <a:pt x="2273" y="50"/>
                    <a:pt x="1772" y="17"/>
                    <a:pt x="11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95"/>
            <p:cNvSpPr/>
            <p:nvPr/>
          </p:nvSpPr>
          <p:spPr>
            <a:xfrm>
              <a:off x="6320743" y="2973871"/>
              <a:ext cx="31089" cy="5384"/>
            </a:xfrm>
            <a:custGeom>
              <a:rect b="b" l="l" r="r" t="t"/>
              <a:pathLst>
                <a:path extrusionOk="0" h="168" w="970">
                  <a:moveTo>
                    <a:pt x="485" y="0"/>
                  </a:moveTo>
                  <a:cubicBezTo>
                    <a:pt x="217" y="0"/>
                    <a:pt x="0" y="34"/>
                    <a:pt x="0" y="84"/>
                  </a:cubicBezTo>
                  <a:cubicBezTo>
                    <a:pt x="0" y="134"/>
                    <a:pt x="217" y="167"/>
                    <a:pt x="485" y="167"/>
                  </a:cubicBezTo>
                  <a:cubicBezTo>
                    <a:pt x="752" y="167"/>
                    <a:pt x="969" y="134"/>
                    <a:pt x="969" y="84"/>
                  </a:cubicBezTo>
                  <a:cubicBezTo>
                    <a:pt x="969" y="34"/>
                    <a:pt x="752" y="0"/>
                    <a:pt x="4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95"/>
            <p:cNvSpPr/>
            <p:nvPr/>
          </p:nvSpPr>
          <p:spPr>
            <a:xfrm>
              <a:off x="6104918" y="3002780"/>
              <a:ext cx="33781" cy="4840"/>
            </a:xfrm>
            <a:custGeom>
              <a:rect b="b" l="l" r="r" t="t"/>
              <a:pathLst>
                <a:path extrusionOk="0" h="151" w="1054">
                  <a:moveTo>
                    <a:pt x="519" y="1"/>
                  </a:moveTo>
                  <a:cubicBezTo>
                    <a:pt x="235" y="1"/>
                    <a:pt x="1" y="34"/>
                    <a:pt x="1" y="84"/>
                  </a:cubicBezTo>
                  <a:cubicBezTo>
                    <a:pt x="1" y="118"/>
                    <a:pt x="235" y="151"/>
                    <a:pt x="519" y="151"/>
                  </a:cubicBezTo>
                  <a:cubicBezTo>
                    <a:pt x="819" y="151"/>
                    <a:pt x="1053" y="118"/>
                    <a:pt x="1053" y="84"/>
                  </a:cubicBezTo>
                  <a:cubicBezTo>
                    <a:pt x="1053" y="34"/>
                    <a:pt x="819" y="1"/>
                    <a:pt x="519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95"/>
            <p:cNvSpPr/>
            <p:nvPr/>
          </p:nvSpPr>
          <p:spPr>
            <a:xfrm>
              <a:off x="6159019" y="3002780"/>
              <a:ext cx="80894" cy="4840"/>
            </a:xfrm>
            <a:custGeom>
              <a:rect b="b" l="l" r="r" t="t"/>
              <a:pathLst>
                <a:path extrusionOk="0" h="151" w="2524">
                  <a:moveTo>
                    <a:pt x="1270" y="1"/>
                  </a:moveTo>
                  <a:cubicBezTo>
                    <a:pt x="568" y="1"/>
                    <a:pt x="0" y="34"/>
                    <a:pt x="0" y="84"/>
                  </a:cubicBezTo>
                  <a:cubicBezTo>
                    <a:pt x="0" y="118"/>
                    <a:pt x="568" y="151"/>
                    <a:pt x="1270" y="151"/>
                  </a:cubicBezTo>
                  <a:cubicBezTo>
                    <a:pt x="1955" y="151"/>
                    <a:pt x="2523" y="118"/>
                    <a:pt x="2523" y="84"/>
                  </a:cubicBezTo>
                  <a:cubicBezTo>
                    <a:pt x="2523" y="34"/>
                    <a:pt x="1955" y="1"/>
                    <a:pt x="127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95"/>
            <p:cNvSpPr/>
            <p:nvPr/>
          </p:nvSpPr>
          <p:spPr>
            <a:xfrm>
              <a:off x="6265585" y="2999575"/>
              <a:ext cx="216370" cy="4840"/>
            </a:xfrm>
            <a:custGeom>
              <a:rect b="b" l="l" r="r" t="t"/>
              <a:pathLst>
                <a:path extrusionOk="0" h="151" w="6751">
                  <a:moveTo>
                    <a:pt x="3375" y="0"/>
                  </a:moveTo>
                  <a:cubicBezTo>
                    <a:pt x="1504" y="0"/>
                    <a:pt x="0" y="34"/>
                    <a:pt x="0" y="84"/>
                  </a:cubicBezTo>
                  <a:cubicBezTo>
                    <a:pt x="0" y="117"/>
                    <a:pt x="1504" y="151"/>
                    <a:pt x="3375" y="151"/>
                  </a:cubicBezTo>
                  <a:cubicBezTo>
                    <a:pt x="5230" y="151"/>
                    <a:pt x="6751" y="117"/>
                    <a:pt x="6751" y="84"/>
                  </a:cubicBezTo>
                  <a:cubicBezTo>
                    <a:pt x="6751" y="34"/>
                    <a:pt x="5230" y="0"/>
                    <a:pt x="337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95"/>
            <p:cNvSpPr/>
            <p:nvPr/>
          </p:nvSpPr>
          <p:spPr>
            <a:xfrm>
              <a:off x="6098508" y="3030087"/>
              <a:ext cx="34838" cy="5384"/>
            </a:xfrm>
            <a:custGeom>
              <a:rect b="b" l="l" r="r" t="t"/>
              <a:pathLst>
                <a:path extrusionOk="0" h="168" w="1087">
                  <a:moveTo>
                    <a:pt x="552" y="1"/>
                  </a:moveTo>
                  <a:cubicBezTo>
                    <a:pt x="251" y="1"/>
                    <a:pt x="0" y="34"/>
                    <a:pt x="0" y="84"/>
                  </a:cubicBezTo>
                  <a:cubicBezTo>
                    <a:pt x="0" y="134"/>
                    <a:pt x="251" y="168"/>
                    <a:pt x="552" y="168"/>
                  </a:cubicBezTo>
                  <a:cubicBezTo>
                    <a:pt x="852" y="168"/>
                    <a:pt x="1086" y="134"/>
                    <a:pt x="1086" y="84"/>
                  </a:cubicBezTo>
                  <a:cubicBezTo>
                    <a:pt x="1086" y="34"/>
                    <a:pt x="852" y="1"/>
                    <a:pt x="5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95"/>
            <p:cNvSpPr/>
            <p:nvPr/>
          </p:nvSpPr>
          <p:spPr>
            <a:xfrm>
              <a:off x="6144564" y="3029029"/>
              <a:ext cx="42338" cy="5384"/>
            </a:xfrm>
            <a:custGeom>
              <a:rect b="b" l="l" r="r" t="t"/>
              <a:pathLst>
                <a:path extrusionOk="0" h="168" w="1321">
                  <a:moveTo>
                    <a:pt x="669" y="0"/>
                  </a:moveTo>
                  <a:cubicBezTo>
                    <a:pt x="301" y="0"/>
                    <a:pt x="0" y="50"/>
                    <a:pt x="0" y="84"/>
                  </a:cubicBezTo>
                  <a:cubicBezTo>
                    <a:pt x="0" y="134"/>
                    <a:pt x="301" y="167"/>
                    <a:pt x="669" y="167"/>
                  </a:cubicBezTo>
                  <a:cubicBezTo>
                    <a:pt x="1019" y="167"/>
                    <a:pt x="1320" y="134"/>
                    <a:pt x="1320" y="84"/>
                  </a:cubicBezTo>
                  <a:cubicBezTo>
                    <a:pt x="1320" y="50"/>
                    <a:pt x="1019" y="0"/>
                    <a:pt x="6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95"/>
            <p:cNvSpPr/>
            <p:nvPr/>
          </p:nvSpPr>
          <p:spPr>
            <a:xfrm>
              <a:off x="6209337" y="3027427"/>
              <a:ext cx="136052" cy="4840"/>
            </a:xfrm>
            <a:custGeom>
              <a:rect b="b" l="l" r="r" t="t"/>
              <a:pathLst>
                <a:path extrusionOk="0" h="151" w="4245">
                  <a:moveTo>
                    <a:pt x="2123" y="0"/>
                  </a:moveTo>
                  <a:cubicBezTo>
                    <a:pt x="953" y="0"/>
                    <a:pt x="1" y="34"/>
                    <a:pt x="1" y="67"/>
                  </a:cubicBezTo>
                  <a:cubicBezTo>
                    <a:pt x="1" y="117"/>
                    <a:pt x="953" y="151"/>
                    <a:pt x="2123" y="151"/>
                  </a:cubicBezTo>
                  <a:cubicBezTo>
                    <a:pt x="3292" y="151"/>
                    <a:pt x="4245" y="117"/>
                    <a:pt x="4245" y="67"/>
                  </a:cubicBezTo>
                  <a:cubicBezTo>
                    <a:pt x="4245" y="34"/>
                    <a:pt x="3292" y="0"/>
                    <a:pt x="21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95"/>
            <p:cNvSpPr/>
            <p:nvPr/>
          </p:nvSpPr>
          <p:spPr>
            <a:xfrm>
              <a:off x="6096361" y="3075598"/>
              <a:ext cx="164961" cy="4872"/>
            </a:xfrm>
            <a:custGeom>
              <a:rect b="b" l="l" r="r" t="t"/>
              <a:pathLst>
                <a:path extrusionOk="0" h="152" w="5147">
                  <a:moveTo>
                    <a:pt x="2574" y="1"/>
                  </a:moveTo>
                  <a:cubicBezTo>
                    <a:pt x="1153" y="1"/>
                    <a:pt x="0" y="34"/>
                    <a:pt x="0" y="68"/>
                  </a:cubicBezTo>
                  <a:cubicBezTo>
                    <a:pt x="0" y="118"/>
                    <a:pt x="1153" y="151"/>
                    <a:pt x="2574" y="151"/>
                  </a:cubicBezTo>
                  <a:cubicBezTo>
                    <a:pt x="3994" y="151"/>
                    <a:pt x="5147" y="118"/>
                    <a:pt x="5147" y="68"/>
                  </a:cubicBezTo>
                  <a:cubicBezTo>
                    <a:pt x="5147" y="34"/>
                    <a:pt x="4010" y="1"/>
                    <a:pt x="25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95"/>
            <p:cNvSpPr/>
            <p:nvPr/>
          </p:nvSpPr>
          <p:spPr>
            <a:xfrm>
              <a:off x="6283245" y="3073482"/>
              <a:ext cx="74484" cy="4840"/>
            </a:xfrm>
            <a:custGeom>
              <a:rect b="b" l="l" r="r" t="t"/>
              <a:pathLst>
                <a:path extrusionOk="0" h="151" w="2324">
                  <a:moveTo>
                    <a:pt x="1154" y="0"/>
                  </a:moveTo>
                  <a:cubicBezTo>
                    <a:pt x="519" y="0"/>
                    <a:pt x="1" y="34"/>
                    <a:pt x="1" y="67"/>
                  </a:cubicBezTo>
                  <a:cubicBezTo>
                    <a:pt x="1" y="117"/>
                    <a:pt x="519" y="150"/>
                    <a:pt x="1154" y="150"/>
                  </a:cubicBezTo>
                  <a:cubicBezTo>
                    <a:pt x="1805" y="150"/>
                    <a:pt x="2323" y="117"/>
                    <a:pt x="2323" y="67"/>
                  </a:cubicBezTo>
                  <a:cubicBezTo>
                    <a:pt x="2323" y="34"/>
                    <a:pt x="1805" y="0"/>
                    <a:pt x="1154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95"/>
            <p:cNvSpPr/>
            <p:nvPr/>
          </p:nvSpPr>
          <p:spPr>
            <a:xfrm>
              <a:off x="6376959" y="3073482"/>
              <a:ext cx="123745" cy="4840"/>
            </a:xfrm>
            <a:custGeom>
              <a:rect b="b" l="l" r="r" t="t"/>
              <a:pathLst>
                <a:path extrusionOk="0" h="151" w="3861">
                  <a:moveTo>
                    <a:pt x="1922" y="0"/>
                  </a:moveTo>
                  <a:cubicBezTo>
                    <a:pt x="853" y="0"/>
                    <a:pt x="1" y="34"/>
                    <a:pt x="1" y="67"/>
                  </a:cubicBezTo>
                  <a:cubicBezTo>
                    <a:pt x="1" y="117"/>
                    <a:pt x="853" y="150"/>
                    <a:pt x="1922" y="150"/>
                  </a:cubicBezTo>
                  <a:cubicBezTo>
                    <a:pt x="2992" y="150"/>
                    <a:pt x="3860" y="117"/>
                    <a:pt x="3860" y="67"/>
                  </a:cubicBezTo>
                  <a:cubicBezTo>
                    <a:pt x="3860" y="34"/>
                    <a:pt x="2992" y="0"/>
                    <a:pt x="19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95"/>
            <p:cNvSpPr/>
            <p:nvPr/>
          </p:nvSpPr>
          <p:spPr>
            <a:xfrm>
              <a:off x="6441764" y="2789648"/>
              <a:ext cx="25736" cy="4840"/>
            </a:xfrm>
            <a:custGeom>
              <a:rect b="b" l="l" r="r" t="t"/>
              <a:pathLst>
                <a:path extrusionOk="0" h="151" w="803">
                  <a:moveTo>
                    <a:pt x="401" y="1"/>
                  </a:moveTo>
                  <a:cubicBezTo>
                    <a:pt x="184" y="1"/>
                    <a:pt x="0" y="34"/>
                    <a:pt x="0" y="84"/>
                  </a:cubicBezTo>
                  <a:cubicBezTo>
                    <a:pt x="0" y="118"/>
                    <a:pt x="184" y="151"/>
                    <a:pt x="401" y="151"/>
                  </a:cubicBezTo>
                  <a:cubicBezTo>
                    <a:pt x="619" y="151"/>
                    <a:pt x="802" y="118"/>
                    <a:pt x="802" y="84"/>
                  </a:cubicBezTo>
                  <a:cubicBezTo>
                    <a:pt x="802" y="34"/>
                    <a:pt x="619" y="1"/>
                    <a:pt x="4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95"/>
            <p:cNvSpPr/>
            <p:nvPr/>
          </p:nvSpPr>
          <p:spPr>
            <a:xfrm>
              <a:off x="6149917" y="2771988"/>
              <a:ext cx="56248" cy="5384"/>
            </a:xfrm>
            <a:custGeom>
              <a:rect b="b" l="l" r="r" t="t"/>
              <a:pathLst>
                <a:path extrusionOk="0" h="168" w="1755">
                  <a:moveTo>
                    <a:pt x="886" y="0"/>
                  </a:moveTo>
                  <a:cubicBezTo>
                    <a:pt x="385" y="0"/>
                    <a:pt x="0" y="50"/>
                    <a:pt x="0" y="84"/>
                  </a:cubicBezTo>
                  <a:cubicBezTo>
                    <a:pt x="0" y="134"/>
                    <a:pt x="385" y="167"/>
                    <a:pt x="886" y="167"/>
                  </a:cubicBezTo>
                  <a:cubicBezTo>
                    <a:pt x="1370" y="167"/>
                    <a:pt x="1755" y="134"/>
                    <a:pt x="1755" y="84"/>
                  </a:cubicBezTo>
                  <a:cubicBezTo>
                    <a:pt x="1755" y="50"/>
                    <a:pt x="1370" y="0"/>
                    <a:pt x="886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95"/>
            <p:cNvSpPr/>
            <p:nvPr/>
          </p:nvSpPr>
          <p:spPr>
            <a:xfrm>
              <a:off x="6112418" y="2722727"/>
              <a:ext cx="530203" cy="32691"/>
            </a:xfrm>
            <a:custGeom>
              <a:rect b="b" l="l" r="r" t="t"/>
              <a:pathLst>
                <a:path extrusionOk="0" h="1020" w="16543">
                  <a:moveTo>
                    <a:pt x="285" y="0"/>
                  </a:moveTo>
                  <a:lnTo>
                    <a:pt x="1" y="1019"/>
                  </a:lnTo>
                  <a:lnTo>
                    <a:pt x="16275" y="1019"/>
                  </a:lnTo>
                  <a:lnTo>
                    <a:pt x="1654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95"/>
            <p:cNvSpPr/>
            <p:nvPr/>
          </p:nvSpPr>
          <p:spPr>
            <a:xfrm>
              <a:off x="6135462" y="2733432"/>
              <a:ext cx="13397" cy="11442"/>
            </a:xfrm>
            <a:custGeom>
              <a:rect b="b" l="l" r="r" t="t"/>
              <a:pathLst>
                <a:path extrusionOk="0" h="357" w="418">
                  <a:moveTo>
                    <a:pt x="251" y="0"/>
                  </a:moveTo>
                  <a:cubicBezTo>
                    <a:pt x="84" y="0"/>
                    <a:pt x="0" y="184"/>
                    <a:pt x="117" y="301"/>
                  </a:cubicBezTo>
                  <a:cubicBezTo>
                    <a:pt x="155" y="339"/>
                    <a:pt x="201" y="356"/>
                    <a:pt x="245" y="356"/>
                  </a:cubicBezTo>
                  <a:cubicBezTo>
                    <a:pt x="335" y="356"/>
                    <a:pt x="418" y="285"/>
                    <a:pt x="418" y="184"/>
                  </a:cubicBezTo>
                  <a:cubicBezTo>
                    <a:pt x="418" y="84"/>
                    <a:pt x="334" y="0"/>
                    <a:pt x="25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95"/>
            <p:cNvSpPr/>
            <p:nvPr/>
          </p:nvSpPr>
          <p:spPr>
            <a:xfrm>
              <a:off x="6155269" y="2733432"/>
              <a:ext cx="13429" cy="11442"/>
            </a:xfrm>
            <a:custGeom>
              <a:rect b="b" l="l" r="r" t="t"/>
              <a:pathLst>
                <a:path extrusionOk="0" h="357" w="419">
                  <a:moveTo>
                    <a:pt x="234" y="0"/>
                  </a:moveTo>
                  <a:cubicBezTo>
                    <a:pt x="84" y="0"/>
                    <a:pt x="0" y="184"/>
                    <a:pt x="117" y="301"/>
                  </a:cubicBezTo>
                  <a:cubicBezTo>
                    <a:pt x="150" y="339"/>
                    <a:pt x="194" y="356"/>
                    <a:pt x="237" y="356"/>
                  </a:cubicBezTo>
                  <a:cubicBezTo>
                    <a:pt x="327" y="356"/>
                    <a:pt x="418" y="285"/>
                    <a:pt x="418" y="184"/>
                  </a:cubicBezTo>
                  <a:cubicBezTo>
                    <a:pt x="418" y="84"/>
                    <a:pt x="335" y="0"/>
                    <a:pt x="23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95"/>
            <p:cNvSpPr/>
            <p:nvPr/>
          </p:nvSpPr>
          <p:spPr>
            <a:xfrm>
              <a:off x="6175076" y="2733432"/>
              <a:ext cx="12884" cy="11442"/>
            </a:xfrm>
            <a:custGeom>
              <a:rect b="b" l="l" r="r" t="t"/>
              <a:pathLst>
                <a:path extrusionOk="0" h="357" w="402">
                  <a:moveTo>
                    <a:pt x="234" y="0"/>
                  </a:moveTo>
                  <a:cubicBezTo>
                    <a:pt x="67" y="0"/>
                    <a:pt x="1" y="184"/>
                    <a:pt x="101" y="301"/>
                  </a:cubicBezTo>
                  <a:cubicBezTo>
                    <a:pt x="139" y="339"/>
                    <a:pt x="185" y="356"/>
                    <a:pt x="228" y="356"/>
                  </a:cubicBezTo>
                  <a:cubicBezTo>
                    <a:pt x="318" y="356"/>
                    <a:pt x="402" y="285"/>
                    <a:pt x="402" y="184"/>
                  </a:cubicBezTo>
                  <a:cubicBezTo>
                    <a:pt x="402" y="84"/>
                    <a:pt x="335" y="0"/>
                    <a:pt x="23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95"/>
            <p:cNvSpPr/>
            <p:nvPr/>
          </p:nvSpPr>
          <p:spPr>
            <a:xfrm>
              <a:off x="6033158" y="3269468"/>
              <a:ext cx="1236008" cy="720837"/>
            </a:xfrm>
            <a:custGeom>
              <a:rect b="b" l="l" r="r" t="t"/>
              <a:pathLst>
                <a:path extrusionOk="0" h="22491" w="38565">
                  <a:moveTo>
                    <a:pt x="1" y="0"/>
                  </a:moveTo>
                  <a:lnTo>
                    <a:pt x="1" y="22490"/>
                  </a:lnTo>
                  <a:lnTo>
                    <a:pt x="38564" y="22490"/>
                  </a:lnTo>
                  <a:lnTo>
                    <a:pt x="3856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95"/>
            <p:cNvSpPr/>
            <p:nvPr/>
          </p:nvSpPr>
          <p:spPr>
            <a:xfrm>
              <a:off x="6033158" y="3269468"/>
              <a:ext cx="562862" cy="720837"/>
            </a:xfrm>
            <a:custGeom>
              <a:rect b="b" l="l" r="r" t="t"/>
              <a:pathLst>
                <a:path extrusionOk="0" h="22491" w="17562">
                  <a:moveTo>
                    <a:pt x="1" y="0"/>
                  </a:moveTo>
                  <a:lnTo>
                    <a:pt x="1" y="22490"/>
                  </a:lnTo>
                  <a:lnTo>
                    <a:pt x="17561" y="22490"/>
                  </a:lnTo>
                  <a:lnTo>
                    <a:pt x="1756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95"/>
            <p:cNvSpPr/>
            <p:nvPr/>
          </p:nvSpPr>
          <p:spPr>
            <a:xfrm>
              <a:off x="6083509" y="3311229"/>
              <a:ext cx="457354" cy="205665"/>
            </a:xfrm>
            <a:custGeom>
              <a:rect b="b" l="l" r="r" t="t"/>
              <a:pathLst>
                <a:path extrusionOk="0" h="6417" w="14270">
                  <a:moveTo>
                    <a:pt x="152" y="83"/>
                  </a:moveTo>
                  <a:cubicBezTo>
                    <a:pt x="152" y="83"/>
                    <a:pt x="152" y="83"/>
                    <a:pt x="151" y="84"/>
                  </a:cubicBezTo>
                  <a:lnTo>
                    <a:pt x="151" y="84"/>
                  </a:lnTo>
                  <a:lnTo>
                    <a:pt x="151" y="84"/>
                  </a:lnTo>
                  <a:cubicBezTo>
                    <a:pt x="152" y="83"/>
                    <a:pt x="152" y="83"/>
                    <a:pt x="152" y="83"/>
                  </a:cubicBezTo>
                  <a:close/>
                  <a:moveTo>
                    <a:pt x="84" y="1"/>
                  </a:moveTo>
                  <a:cubicBezTo>
                    <a:pt x="58" y="27"/>
                    <a:pt x="9" y="76"/>
                    <a:pt x="0" y="84"/>
                  </a:cubicBezTo>
                  <a:lnTo>
                    <a:pt x="0" y="84"/>
                  </a:lnTo>
                  <a:lnTo>
                    <a:pt x="0" y="903"/>
                  </a:lnTo>
                  <a:lnTo>
                    <a:pt x="0" y="1722"/>
                  </a:lnTo>
                  <a:lnTo>
                    <a:pt x="0" y="3309"/>
                  </a:lnTo>
                  <a:cubicBezTo>
                    <a:pt x="0" y="4345"/>
                    <a:pt x="0" y="5364"/>
                    <a:pt x="0" y="6333"/>
                  </a:cubicBezTo>
                  <a:lnTo>
                    <a:pt x="0" y="6417"/>
                  </a:lnTo>
                  <a:lnTo>
                    <a:pt x="84" y="6417"/>
                  </a:lnTo>
                  <a:lnTo>
                    <a:pt x="10243" y="6383"/>
                  </a:lnTo>
                  <a:cubicBezTo>
                    <a:pt x="11496" y="6367"/>
                    <a:pt x="12482" y="6367"/>
                    <a:pt x="13167" y="6350"/>
                  </a:cubicBezTo>
                  <a:lnTo>
                    <a:pt x="14136" y="6350"/>
                  </a:lnTo>
                  <a:cubicBezTo>
                    <a:pt x="14169" y="6350"/>
                    <a:pt x="14186" y="6333"/>
                    <a:pt x="14203" y="6333"/>
                  </a:cubicBezTo>
                  <a:lnTo>
                    <a:pt x="13935" y="6333"/>
                  </a:lnTo>
                  <a:lnTo>
                    <a:pt x="13133" y="6317"/>
                  </a:lnTo>
                  <a:cubicBezTo>
                    <a:pt x="12448" y="6317"/>
                    <a:pt x="11446" y="6300"/>
                    <a:pt x="10193" y="6300"/>
                  </a:cubicBezTo>
                  <a:lnTo>
                    <a:pt x="151" y="6267"/>
                  </a:lnTo>
                  <a:lnTo>
                    <a:pt x="151" y="6267"/>
                  </a:lnTo>
                  <a:cubicBezTo>
                    <a:pt x="151" y="5317"/>
                    <a:pt x="151" y="4321"/>
                    <a:pt x="151" y="3309"/>
                  </a:cubicBezTo>
                  <a:lnTo>
                    <a:pt x="151" y="1722"/>
                  </a:lnTo>
                  <a:lnTo>
                    <a:pt x="151" y="903"/>
                  </a:lnTo>
                  <a:lnTo>
                    <a:pt x="151" y="168"/>
                  </a:lnTo>
                  <a:lnTo>
                    <a:pt x="151" y="168"/>
                  </a:lnTo>
                  <a:lnTo>
                    <a:pt x="14153" y="151"/>
                  </a:lnTo>
                  <a:lnTo>
                    <a:pt x="14153" y="151"/>
                  </a:lnTo>
                  <a:cubicBezTo>
                    <a:pt x="14169" y="2042"/>
                    <a:pt x="14169" y="3572"/>
                    <a:pt x="14186" y="4646"/>
                  </a:cubicBezTo>
                  <a:cubicBezTo>
                    <a:pt x="14186" y="5180"/>
                    <a:pt x="14186" y="5598"/>
                    <a:pt x="14186" y="5899"/>
                  </a:cubicBezTo>
                  <a:cubicBezTo>
                    <a:pt x="14203" y="6032"/>
                    <a:pt x="14203" y="6133"/>
                    <a:pt x="14203" y="6216"/>
                  </a:cubicBezTo>
                  <a:cubicBezTo>
                    <a:pt x="14203" y="6266"/>
                    <a:pt x="14203" y="6300"/>
                    <a:pt x="14203" y="6333"/>
                  </a:cubicBezTo>
                  <a:cubicBezTo>
                    <a:pt x="14219" y="6300"/>
                    <a:pt x="14219" y="6266"/>
                    <a:pt x="14219" y="6233"/>
                  </a:cubicBezTo>
                  <a:cubicBezTo>
                    <a:pt x="14219" y="6149"/>
                    <a:pt x="14219" y="6049"/>
                    <a:pt x="14219" y="5916"/>
                  </a:cubicBezTo>
                  <a:cubicBezTo>
                    <a:pt x="14219" y="5615"/>
                    <a:pt x="14219" y="5214"/>
                    <a:pt x="14236" y="4679"/>
                  </a:cubicBezTo>
                  <a:cubicBezTo>
                    <a:pt x="14236" y="3576"/>
                    <a:pt x="14253" y="2022"/>
                    <a:pt x="14270" y="84"/>
                  </a:cubicBezTo>
                  <a:lnTo>
                    <a:pt x="14270" y="34"/>
                  </a:lnTo>
                  <a:lnTo>
                    <a:pt x="14203" y="34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95"/>
            <p:cNvSpPr/>
            <p:nvPr/>
          </p:nvSpPr>
          <p:spPr>
            <a:xfrm>
              <a:off x="6285937" y="3392636"/>
              <a:ext cx="46601" cy="43107"/>
            </a:xfrm>
            <a:custGeom>
              <a:rect b="b" l="l" r="r" t="t"/>
              <a:pathLst>
                <a:path extrusionOk="0" h="1345" w="1454">
                  <a:moveTo>
                    <a:pt x="808" y="1"/>
                  </a:moveTo>
                  <a:cubicBezTo>
                    <a:pt x="737" y="1"/>
                    <a:pt x="667" y="12"/>
                    <a:pt x="602" y="34"/>
                  </a:cubicBezTo>
                  <a:cubicBezTo>
                    <a:pt x="0" y="251"/>
                    <a:pt x="0" y="1103"/>
                    <a:pt x="602" y="1304"/>
                  </a:cubicBezTo>
                  <a:cubicBezTo>
                    <a:pt x="669" y="1331"/>
                    <a:pt x="741" y="1344"/>
                    <a:pt x="814" y="1344"/>
                  </a:cubicBezTo>
                  <a:cubicBezTo>
                    <a:pt x="960" y="1344"/>
                    <a:pt x="1109" y="1293"/>
                    <a:pt x="1220" y="1203"/>
                  </a:cubicBezTo>
                  <a:cubicBezTo>
                    <a:pt x="1337" y="1103"/>
                    <a:pt x="1420" y="969"/>
                    <a:pt x="1437" y="836"/>
                  </a:cubicBezTo>
                  <a:cubicBezTo>
                    <a:pt x="1454" y="736"/>
                    <a:pt x="1437" y="669"/>
                    <a:pt x="1420" y="669"/>
                  </a:cubicBezTo>
                  <a:cubicBezTo>
                    <a:pt x="1387" y="836"/>
                    <a:pt x="1287" y="1003"/>
                    <a:pt x="1153" y="1103"/>
                  </a:cubicBezTo>
                  <a:cubicBezTo>
                    <a:pt x="1056" y="1168"/>
                    <a:pt x="945" y="1205"/>
                    <a:pt x="833" y="1205"/>
                  </a:cubicBezTo>
                  <a:cubicBezTo>
                    <a:pt x="772" y="1205"/>
                    <a:pt x="711" y="1194"/>
                    <a:pt x="652" y="1170"/>
                  </a:cubicBezTo>
                  <a:cubicBezTo>
                    <a:pt x="184" y="1003"/>
                    <a:pt x="184" y="351"/>
                    <a:pt x="652" y="184"/>
                  </a:cubicBezTo>
                  <a:cubicBezTo>
                    <a:pt x="719" y="157"/>
                    <a:pt x="788" y="144"/>
                    <a:pt x="857" y="144"/>
                  </a:cubicBezTo>
                  <a:cubicBezTo>
                    <a:pt x="961" y="144"/>
                    <a:pt x="1063" y="174"/>
                    <a:pt x="1153" y="234"/>
                  </a:cubicBezTo>
                  <a:cubicBezTo>
                    <a:pt x="1287" y="351"/>
                    <a:pt x="1387" y="502"/>
                    <a:pt x="1420" y="669"/>
                  </a:cubicBezTo>
                  <a:cubicBezTo>
                    <a:pt x="1437" y="669"/>
                    <a:pt x="1454" y="619"/>
                    <a:pt x="1437" y="518"/>
                  </a:cubicBezTo>
                  <a:cubicBezTo>
                    <a:pt x="1420" y="368"/>
                    <a:pt x="1337" y="251"/>
                    <a:pt x="1220" y="151"/>
                  </a:cubicBezTo>
                  <a:cubicBezTo>
                    <a:pt x="1107" y="49"/>
                    <a:pt x="956" y="1"/>
                    <a:pt x="8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95"/>
            <p:cNvSpPr/>
            <p:nvPr/>
          </p:nvSpPr>
          <p:spPr>
            <a:xfrm>
              <a:off x="6083509" y="3531861"/>
              <a:ext cx="457354" cy="205665"/>
            </a:xfrm>
            <a:custGeom>
              <a:rect b="b" l="l" r="r" t="t"/>
              <a:pathLst>
                <a:path extrusionOk="0" h="6417" w="14270">
                  <a:moveTo>
                    <a:pt x="152" y="83"/>
                  </a:moveTo>
                  <a:cubicBezTo>
                    <a:pt x="152" y="83"/>
                    <a:pt x="152" y="83"/>
                    <a:pt x="151" y="84"/>
                  </a:cubicBezTo>
                  <a:lnTo>
                    <a:pt x="151" y="84"/>
                  </a:lnTo>
                  <a:lnTo>
                    <a:pt x="151" y="84"/>
                  </a:lnTo>
                  <a:cubicBezTo>
                    <a:pt x="152" y="83"/>
                    <a:pt x="152" y="83"/>
                    <a:pt x="152" y="83"/>
                  </a:cubicBezTo>
                  <a:close/>
                  <a:moveTo>
                    <a:pt x="84" y="1"/>
                  </a:moveTo>
                  <a:cubicBezTo>
                    <a:pt x="58" y="27"/>
                    <a:pt x="9" y="76"/>
                    <a:pt x="0" y="84"/>
                  </a:cubicBezTo>
                  <a:lnTo>
                    <a:pt x="0" y="84"/>
                  </a:lnTo>
                  <a:lnTo>
                    <a:pt x="0" y="903"/>
                  </a:lnTo>
                  <a:lnTo>
                    <a:pt x="0" y="1705"/>
                  </a:lnTo>
                  <a:lnTo>
                    <a:pt x="0" y="3309"/>
                  </a:lnTo>
                  <a:cubicBezTo>
                    <a:pt x="0" y="4345"/>
                    <a:pt x="0" y="5364"/>
                    <a:pt x="0" y="6333"/>
                  </a:cubicBezTo>
                  <a:lnTo>
                    <a:pt x="0" y="6417"/>
                  </a:lnTo>
                  <a:lnTo>
                    <a:pt x="84" y="6417"/>
                  </a:lnTo>
                  <a:lnTo>
                    <a:pt x="10243" y="6367"/>
                  </a:lnTo>
                  <a:cubicBezTo>
                    <a:pt x="11496" y="6367"/>
                    <a:pt x="12482" y="6350"/>
                    <a:pt x="13167" y="6350"/>
                  </a:cubicBezTo>
                  <a:lnTo>
                    <a:pt x="13952" y="6350"/>
                  </a:lnTo>
                  <a:cubicBezTo>
                    <a:pt x="14019" y="6333"/>
                    <a:pt x="14086" y="6333"/>
                    <a:pt x="14136" y="6333"/>
                  </a:cubicBezTo>
                  <a:cubicBezTo>
                    <a:pt x="14086" y="6333"/>
                    <a:pt x="14019" y="6333"/>
                    <a:pt x="13935" y="6316"/>
                  </a:cubicBezTo>
                  <a:lnTo>
                    <a:pt x="13133" y="6316"/>
                  </a:lnTo>
                  <a:lnTo>
                    <a:pt x="10193" y="6300"/>
                  </a:lnTo>
                  <a:lnTo>
                    <a:pt x="151" y="6267"/>
                  </a:lnTo>
                  <a:lnTo>
                    <a:pt x="151" y="6267"/>
                  </a:lnTo>
                  <a:cubicBezTo>
                    <a:pt x="151" y="5317"/>
                    <a:pt x="151" y="4321"/>
                    <a:pt x="151" y="3309"/>
                  </a:cubicBezTo>
                  <a:lnTo>
                    <a:pt x="151" y="1705"/>
                  </a:lnTo>
                  <a:lnTo>
                    <a:pt x="151" y="903"/>
                  </a:lnTo>
                  <a:lnTo>
                    <a:pt x="151" y="167"/>
                  </a:lnTo>
                  <a:lnTo>
                    <a:pt x="151" y="167"/>
                  </a:lnTo>
                  <a:cubicBezTo>
                    <a:pt x="5580" y="151"/>
                    <a:pt x="10530" y="151"/>
                    <a:pt x="14153" y="134"/>
                  </a:cubicBezTo>
                  <a:lnTo>
                    <a:pt x="14153" y="134"/>
                  </a:lnTo>
                  <a:cubicBezTo>
                    <a:pt x="14169" y="2033"/>
                    <a:pt x="14169" y="3569"/>
                    <a:pt x="14186" y="4646"/>
                  </a:cubicBezTo>
                  <a:cubicBezTo>
                    <a:pt x="14186" y="5180"/>
                    <a:pt x="14186" y="5598"/>
                    <a:pt x="14186" y="5882"/>
                  </a:cubicBezTo>
                  <a:cubicBezTo>
                    <a:pt x="14203" y="6032"/>
                    <a:pt x="14203" y="6133"/>
                    <a:pt x="14203" y="6216"/>
                  </a:cubicBezTo>
                  <a:cubicBezTo>
                    <a:pt x="14203" y="6250"/>
                    <a:pt x="14203" y="6300"/>
                    <a:pt x="14203" y="6333"/>
                  </a:cubicBezTo>
                  <a:cubicBezTo>
                    <a:pt x="14219" y="6300"/>
                    <a:pt x="14219" y="6266"/>
                    <a:pt x="14219" y="6233"/>
                  </a:cubicBezTo>
                  <a:cubicBezTo>
                    <a:pt x="14219" y="6149"/>
                    <a:pt x="14219" y="6049"/>
                    <a:pt x="14219" y="5915"/>
                  </a:cubicBezTo>
                  <a:cubicBezTo>
                    <a:pt x="14219" y="5615"/>
                    <a:pt x="14219" y="5197"/>
                    <a:pt x="14236" y="4679"/>
                  </a:cubicBezTo>
                  <a:cubicBezTo>
                    <a:pt x="14236" y="3576"/>
                    <a:pt x="14253" y="2006"/>
                    <a:pt x="14270" y="84"/>
                  </a:cubicBezTo>
                  <a:lnTo>
                    <a:pt x="14270" y="34"/>
                  </a:lnTo>
                  <a:lnTo>
                    <a:pt x="14203" y="34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95"/>
            <p:cNvSpPr/>
            <p:nvPr/>
          </p:nvSpPr>
          <p:spPr>
            <a:xfrm>
              <a:off x="6285937" y="3613268"/>
              <a:ext cx="46601" cy="42851"/>
            </a:xfrm>
            <a:custGeom>
              <a:rect b="b" l="l" r="r" t="t"/>
              <a:pathLst>
                <a:path extrusionOk="0" h="1337" w="1454">
                  <a:moveTo>
                    <a:pt x="808" y="1"/>
                  </a:moveTo>
                  <a:cubicBezTo>
                    <a:pt x="737" y="1"/>
                    <a:pt x="667" y="12"/>
                    <a:pt x="602" y="34"/>
                  </a:cubicBezTo>
                  <a:cubicBezTo>
                    <a:pt x="0" y="251"/>
                    <a:pt x="0" y="1086"/>
                    <a:pt x="602" y="1304"/>
                  </a:cubicBezTo>
                  <a:cubicBezTo>
                    <a:pt x="667" y="1325"/>
                    <a:pt x="737" y="1336"/>
                    <a:pt x="808" y="1336"/>
                  </a:cubicBezTo>
                  <a:cubicBezTo>
                    <a:pt x="956" y="1336"/>
                    <a:pt x="1107" y="1288"/>
                    <a:pt x="1220" y="1187"/>
                  </a:cubicBezTo>
                  <a:cubicBezTo>
                    <a:pt x="1337" y="1103"/>
                    <a:pt x="1420" y="969"/>
                    <a:pt x="1437" y="819"/>
                  </a:cubicBezTo>
                  <a:cubicBezTo>
                    <a:pt x="1454" y="719"/>
                    <a:pt x="1437" y="669"/>
                    <a:pt x="1420" y="669"/>
                  </a:cubicBezTo>
                  <a:cubicBezTo>
                    <a:pt x="1387" y="836"/>
                    <a:pt x="1287" y="986"/>
                    <a:pt x="1153" y="1103"/>
                  </a:cubicBezTo>
                  <a:cubicBezTo>
                    <a:pt x="1056" y="1168"/>
                    <a:pt x="945" y="1205"/>
                    <a:pt x="833" y="1205"/>
                  </a:cubicBezTo>
                  <a:cubicBezTo>
                    <a:pt x="772" y="1205"/>
                    <a:pt x="711" y="1194"/>
                    <a:pt x="652" y="1170"/>
                  </a:cubicBezTo>
                  <a:cubicBezTo>
                    <a:pt x="184" y="986"/>
                    <a:pt x="184" y="351"/>
                    <a:pt x="652" y="167"/>
                  </a:cubicBezTo>
                  <a:cubicBezTo>
                    <a:pt x="711" y="144"/>
                    <a:pt x="772" y="133"/>
                    <a:pt x="833" y="133"/>
                  </a:cubicBezTo>
                  <a:cubicBezTo>
                    <a:pt x="945" y="133"/>
                    <a:pt x="1056" y="169"/>
                    <a:pt x="1153" y="234"/>
                  </a:cubicBezTo>
                  <a:cubicBezTo>
                    <a:pt x="1287" y="351"/>
                    <a:pt x="1387" y="502"/>
                    <a:pt x="1420" y="669"/>
                  </a:cubicBezTo>
                  <a:cubicBezTo>
                    <a:pt x="1437" y="669"/>
                    <a:pt x="1454" y="619"/>
                    <a:pt x="1437" y="518"/>
                  </a:cubicBezTo>
                  <a:cubicBezTo>
                    <a:pt x="1420" y="368"/>
                    <a:pt x="1337" y="234"/>
                    <a:pt x="1220" y="151"/>
                  </a:cubicBezTo>
                  <a:cubicBezTo>
                    <a:pt x="1107" y="49"/>
                    <a:pt x="956" y="1"/>
                    <a:pt x="8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95"/>
            <p:cNvSpPr/>
            <p:nvPr/>
          </p:nvSpPr>
          <p:spPr>
            <a:xfrm>
              <a:off x="6083509" y="3752494"/>
              <a:ext cx="457354" cy="205120"/>
            </a:xfrm>
            <a:custGeom>
              <a:rect b="b" l="l" r="r" t="t"/>
              <a:pathLst>
                <a:path extrusionOk="0" h="6400" w="14270">
                  <a:moveTo>
                    <a:pt x="14157" y="6326"/>
                  </a:moveTo>
                  <a:cubicBezTo>
                    <a:pt x="14149" y="6326"/>
                    <a:pt x="14141" y="6327"/>
                    <a:pt x="14136" y="6333"/>
                  </a:cubicBezTo>
                  <a:lnTo>
                    <a:pt x="14203" y="6333"/>
                  </a:lnTo>
                  <a:cubicBezTo>
                    <a:pt x="14192" y="6333"/>
                    <a:pt x="14173" y="6326"/>
                    <a:pt x="14157" y="6326"/>
                  </a:cubicBezTo>
                  <a:close/>
                  <a:moveTo>
                    <a:pt x="84" y="1"/>
                  </a:moveTo>
                  <a:cubicBezTo>
                    <a:pt x="58" y="26"/>
                    <a:pt x="9" y="76"/>
                    <a:pt x="0" y="84"/>
                  </a:cubicBezTo>
                  <a:lnTo>
                    <a:pt x="0" y="84"/>
                  </a:lnTo>
                  <a:lnTo>
                    <a:pt x="0" y="903"/>
                  </a:lnTo>
                  <a:lnTo>
                    <a:pt x="0" y="1705"/>
                  </a:lnTo>
                  <a:lnTo>
                    <a:pt x="0" y="3292"/>
                  </a:lnTo>
                  <a:cubicBezTo>
                    <a:pt x="0" y="4345"/>
                    <a:pt x="0" y="5364"/>
                    <a:pt x="0" y="6333"/>
                  </a:cubicBezTo>
                  <a:lnTo>
                    <a:pt x="0" y="6400"/>
                  </a:lnTo>
                  <a:lnTo>
                    <a:pt x="84" y="6400"/>
                  </a:lnTo>
                  <a:lnTo>
                    <a:pt x="10243" y="6366"/>
                  </a:lnTo>
                  <a:lnTo>
                    <a:pt x="13167" y="6350"/>
                  </a:lnTo>
                  <a:lnTo>
                    <a:pt x="13952" y="6333"/>
                  </a:lnTo>
                  <a:lnTo>
                    <a:pt x="14136" y="6333"/>
                  </a:lnTo>
                  <a:lnTo>
                    <a:pt x="13935" y="6316"/>
                  </a:lnTo>
                  <a:lnTo>
                    <a:pt x="13133" y="6316"/>
                  </a:lnTo>
                  <a:lnTo>
                    <a:pt x="10193" y="6283"/>
                  </a:lnTo>
                  <a:lnTo>
                    <a:pt x="151" y="6250"/>
                  </a:lnTo>
                  <a:lnTo>
                    <a:pt x="151" y="6250"/>
                  </a:lnTo>
                  <a:cubicBezTo>
                    <a:pt x="151" y="5306"/>
                    <a:pt x="151" y="4315"/>
                    <a:pt x="151" y="3292"/>
                  </a:cubicBezTo>
                  <a:lnTo>
                    <a:pt x="151" y="1705"/>
                  </a:lnTo>
                  <a:lnTo>
                    <a:pt x="151" y="903"/>
                  </a:lnTo>
                  <a:lnTo>
                    <a:pt x="151" y="151"/>
                  </a:lnTo>
                  <a:lnTo>
                    <a:pt x="151" y="151"/>
                  </a:lnTo>
                  <a:lnTo>
                    <a:pt x="14153" y="134"/>
                  </a:lnTo>
                  <a:lnTo>
                    <a:pt x="14153" y="134"/>
                  </a:lnTo>
                  <a:cubicBezTo>
                    <a:pt x="14169" y="2016"/>
                    <a:pt x="14169" y="3552"/>
                    <a:pt x="14186" y="4629"/>
                  </a:cubicBezTo>
                  <a:cubicBezTo>
                    <a:pt x="14186" y="5163"/>
                    <a:pt x="14186" y="5581"/>
                    <a:pt x="14186" y="5882"/>
                  </a:cubicBezTo>
                  <a:cubicBezTo>
                    <a:pt x="14203" y="6016"/>
                    <a:pt x="14203" y="6133"/>
                    <a:pt x="14203" y="6216"/>
                  </a:cubicBezTo>
                  <a:cubicBezTo>
                    <a:pt x="14203" y="6249"/>
                    <a:pt x="14203" y="6283"/>
                    <a:pt x="14203" y="6333"/>
                  </a:cubicBezTo>
                  <a:cubicBezTo>
                    <a:pt x="14219" y="6300"/>
                    <a:pt x="14219" y="6266"/>
                    <a:pt x="14219" y="6233"/>
                  </a:cubicBezTo>
                  <a:cubicBezTo>
                    <a:pt x="14219" y="6149"/>
                    <a:pt x="14219" y="6032"/>
                    <a:pt x="14219" y="5915"/>
                  </a:cubicBezTo>
                  <a:cubicBezTo>
                    <a:pt x="14219" y="5615"/>
                    <a:pt x="14219" y="5197"/>
                    <a:pt x="14236" y="4662"/>
                  </a:cubicBezTo>
                  <a:cubicBezTo>
                    <a:pt x="14236" y="3576"/>
                    <a:pt x="14253" y="2006"/>
                    <a:pt x="14270" y="84"/>
                  </a:cubicBezTo>
                  <a:lnTo>
                    <a:pt x="14270" y="17"/>
                  </a:lnTo>
                  <a:lnTo>
                    <a:pt x="14203" y="17"/>
                  </a:lnTo>
                  <a:cubicBezTo>
                    <a:pt x="10560" y="17"/>
                    <a:pt x="5564" y="17"/>
                    <a:pt x="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95"/>
            <p:cNvSpPr/>
            <p:nvPr/>
          </p:nvSpPr>
          <p:spPr>
            <a:xfrm>
              <a:off x="6285937" y="3833676"/>
              <a:ext cx="46601" cy="43075"/>
            </a:xfrm>
            <a:custGeom>
              <a:rect b="b" l="l" r="r" t="t"/>
              <a:pathLst>
                <a:path extrusionOk="0" h="1344" w="1454">
                  <a:moveTo>
                    <a:pt x="809" y="0"/>
                  </a:moveTo>
                  <a:cubicBezTo>
                    <a:pt x="738" y="0"/>
                    <a:pt x="667" y="13"/>
                    <a:pt x="602" y="41"/>
                  </a:cubicBezTo>
                  <a:cubicBezTo>
                    <a:pt x="0" y="241"/>
                    <a:pt x="0" y="1093"/>
                    <a:pt x="602" y="1310"/>
                  </a:cubicBezTo>
                  <a:cubicBezTo>
                    <a:pt x="667" y="1332"/>
                    <a:pt x="737" y="1343"/>
                    <a:pt x="808" y="1343"/>
                  </a:cubicBezTo>
                  <a:cubicBezTo>
                    <a:pt x="956" y="1343"/>
                    <a:pt x="1107" y="1295"/>
                    <a:pt x="1220" y="1194"/>
                  </a:cubicBezTo>
                  <a:cubicBezTo>
                    <a:pt x="1337" y="1093"/>
                    <a:pt x="1420" y="976"/>
                    <a:pt x="1437" y="826"/>
                  </a:cubicBezTo>
                  <a:cubicBezTo>
                    <a:pt x="1454" y="726"/>
                    <a:pt x="1437" y="676"/>
                    <a:pt x="1420" y="676"/>
                  </a:cubicBezTo>
                  <a:cubicBezTo>
                    <a:pt x="1387" y="843"/>
                    <a:pt x="1287" y="993"/>
                    <a:pt x="1153" y="1110"/>
                  </a:cubicBezTo>
                  <a:cubicBezTo>
                    <a:pt x="1063" y="1170"/>
                    <a:pt x="961" y="1200"/>
                    <a:pt x="857" y="1200"/>
                  </a:cubicBezTo>
                  <a:cubicBezTo>
                    <a:pt x="788" y="1200"/>
                    <a:pt x="719" y="1187"/>
                    <a:pt x="652" y="1160"/>
                  </a:cubicBezTo>
                  <a:cubicBezTo>
                    <a:pt x="184" y="993"/>
                    <a:pt x="184" y="341"/>
                    <a:pt x="652" y="174"/>
                  </a:cubicBezTo>
                  <a:cubicBezTo>
                    <a:pt x="711" y="151"/>
                    <a:pt x="772" y="140"/>
                    <a:pt x="833" y="140"/>
                  </a:cubicBezTo>
                  <a:cubicBezTo>
                    <a:pt x="945" y="140"/>
                    <a:pt x="1056" y="176"/>
                    <a:pt x="1153" y="241"/>
                  </a:cubicBezTo>
                  <a:cubicBezTo>
                    <a:pt x="1287" y="341"/>
                    <a:pt x="1387" y="508"/>
                    <a:pt x="1420" y="676"/>
                  </a:cubicBezTo>
                  <a:cubicBezTo>
                    <a:pt x="1437" y="676"/>
                    <a:pt x="1454" y="625"/>
                    <a:pt x="1437" y="525"/>
                  </a:cubicBezTo>
                  <a:cubicBezTo>
                    <a:pt x="1404" y="375"/>
                    <a:pt x="1337" y="241"/>
                    <a:pt x="1220" y="158"/>
                  </a:cubicBezTo>
                  <a:cubicBezTo>
                    <a:pt x="1107" y="56"/>
                    <a:pt x="957" y="0"/>
                    <a:pt x="8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95"/>
            <p:cNvSpPr/>
            <p:nvPr/>
          </p:nvSpPr>
          <p:spPr>
            <a:xfrm>
              <a:off x="4384346" y="3269468"/>
              <a:ext cx="825768" cy="1307736"/>
            </a:xfrm>
            <a:custGeom>
              <a:rect b="b" l="l" r="r" t="t"/>
              <a:pathLst>
                <a:path extrusionOk="0" h="40803" w="25765">
                  <a:moveTo>
                    <a:pt x="0" y="0"/>
                  </a:moveTo>
                  <a:lnTo>
                    <a:pt x="0" y="40786"/>
                  </a:lnTo>
                  <a:lnTo>
                    <a:pt x="25765" y="40803"/>
                  </a:lnTo>
                  <a:lnTo>
                    <a:pt x="2576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95"/>
            <p:cNvSpPr/>
            <p:nvPr/>
          </p:nvSpPr>
          <p:spPr>
            <a:xfrm>
              <a:off x="4344155" y="3219118"/>
              <a:ext cx="2969977" cy="68587"/>
            </a:xfrm>
            <a:custGeom>
              <a:rect b="b" l="l" r="r" t="t"/>
              <a:pathLst>
                <a:path extrusionOk="0" h="2140" w="92667">
                  <a:moveTo>
                    <a:pt x="1" y="1"/>
                  </a:moveTo>
                  <a:lnTo>
                    <a:pt x="1" y="2140"/>
                  </a:lnTo>
                  <a:lnTo>
                    <a:pt x="92667" y="2140"/>
                  </a:lnTo>
                  <a:lnTo>
                    <a:pt x="9266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95"/>
            <p:cNvSpPr/>
            <p:nvPr/>
          </p:nvSpPr>
          <p:spPr>
            <a:xfrm>
              <a:off x="4384346" y="3287673"/>
              <a:ext cx="92112" cy="1386996"/>
            </a:xfrm>
            <a:custGeom>
              <a:rect b="b" l="l" r="r" t="t"/>
              <a:pathLst>
                <a:path extrusionOk="0" h="43276" w="2874">
                  <a:moveTo>
                    <a:pt x="0" y="1"/>
                  </a:moveTo>
                  <a:lnTo>
                    <a:pt x="0" y="43276"/>
                  </a:lnTo>
                  <a:lnTo>
                    <a:pt x="2874" y="43276"/>
                  </a:lnTo>
                  <a:lnTo>
                    <a:pt x="28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95"/>
            <p:cNvSpPr/>
            <p:nvPr/>
          </p:nvSpPr>
          <p:spPr>
            <a:xfrm>
              <a:off x="7177023" y="3287673"/>
              <a:ext cx="92144" cy="1387541"/>
            </a:xfrm>
            <a:custGeom>
              <a:rect b="b" l="l" r="r" t="t"/>
              <a:pathLst>
                <a:path extrusionOk="0" h="43293" w="2875">
                  <a:moveTo>
                    <a:pt x="0" y="1"/>
                  </a:moveTo>
                  <a:lnTo>
                    <a:pt x="0" y="43292"/>
                  </a:lnTo>
                  <a:lnTo>
                    <a:pt x="2874" y="43292"/>
                  </a:lnTo>
                  <a:lnTo>
                    <a:pt x="28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95"/>
            <p:cNvSpPr/>
            <p:nvPr/>
          </p:nvSpPr>
          <p:spPr>
            <a:xfrm>
              <a:off x="6595988" y="3287673"/>
              <a:ext cx="92144" cy="1387541"/>
            </a:xfrm>
            <a:custGeom>
              <a:rect b="b" l="l" r="r" t="t"/>
              <a:pathLst>
                <a:path extrusionOk="0" h="43293" w="2875">
                  <a:moveTo>
                    <a:pt x="0" y="1"/>
                  </a:moveTo>
                  <a:lnTo>
                    <a:pt x="0" y="43292"/>
                  </a:lnTo>
                  <a:lnTo>
                    <a:pt x="2874" y="43292"/>
                  </a:lnTo>
                  <a:lnTo>
                    <a:pt x="28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95"/>
            <p:cNvSpPr/>
            <p:nvPr/>
          </p:nvSpPr>
          <p:spPr>
            <a:xfrm>
              <a:off x="4366655" y="3216457"/>
              <a:ext cx="395241" cy="5384"/>
            </a:xfrm>
            <a:custGeom>
              <a:rect b="b" l="l" r="r" t="t"/>
              <a:pathLst>
                <a:path extrusionOk="0" h="168" w="12332">
                  <a:moveTo>
                    <a:pt x="6166" y="0"/>
                  </a:moveTo>
                  <a:cubicBezTo>
                    <a:pt x="2758" y="0"/>
                    <a:pt x="1" y="34"/>
                    <a:pt x="1" y="84"/>
                  </a:cubicBezTo>
                  <a:cubicBezTo>
                    <a:pt x="1" y="134"/>
                    <a:pt x="2758" y="167"/>
                    <a:pt x="6166" y="167"/>
                  </a:cubicBezTo>
                  <a:cubicBezTo>
                    <a:pt x="9575" y="167"/>
                    <a:pt x="12332" y="134"/>
                    <a:pt x="12332" y="84"/>
                  </a:cubicBezTo>
                  <a:cubicBezTo>
                    <a:pt x="12332" y="34"/>
                    <a:pt x="9575" y="0"/>
                    <a:pt x="616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95"/>
            <p:cNvSpPr/>
            <p:nvPr/>
          </p:nvSpPr>
          <p:spPr>
            <a:xfrm>
              <a:off x="5441964" y="4502207"/>
              <a:ext cx="344890" cy="158808"/>
            </a:xfrm>
            <a:custGeom>
              <a:rect b="b" l="l" r="r" t="t"/>
              <a:pathLst>
                <a:path extrusionOk="0" h="4955" w="10761">
                  <a:moveTo>
                    <a:pt x="151" y="0"/>
                  </a:moveTo>
                  <a:lnTo>
                    <a:pt x="1" y="4528"/>
                  </a:lnTo>
                  <a:lnTo>
                    <a:pt x="351" y="4562"/>
                  </a:lnTo>
                  <a:cubicBezTo>
                    <a:pt x="1584" y="4665"/>
                    <a:pt x="5727" y="4955"/>
                    <a:pt x="8065" y="4955"/>
                  </a:cubicBezTo>
                  <a:cubicBezTo>
                    <a:pt x="8770" y="4955"/>
                    <a:pt x="9310" y="4928"/>
                    <a:pt x="9558" y="4863"/>
                  </a:cubicBezTo>
                  <a:cubicBezTo>
                    <a:pt x="10761" y="4528"/>
                    <a:pt x="5865" y="3275"/>
                    <a:pt x="5865" y="3275"/>
                  </a:cubicBezTo>
                  <a:lnTo>
                    <a:pt x="5949" y="18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95"/>
            <p:cNvSpPr/>
            <p:nvPr/>
          </p:nvSpPr>
          <p:spPr>
            <a:xfrm>
              <a:off x="5441964" y="4629670"/>
              <a:ext cx="319731" cy="30576"/>
            </a:xfrm>
            <a:custGeom>
              <a:rect b="b" l="l" r="r" t="t"/>
              <a:pathLst>
                <a:path extrusionOk="0" h="954" w="9976">
                  <a:moveTo>
                    <a:pt x="8255" y="0"/>
                  </a:moveTo>
                  <a:cubicBezTo>
                    <a:pt x="7920" y="0"/>
                    <a:pt x="7720" y="735"/>
                    <a:pt x="7720" y="735"/>
                  </a:cubicBezTo>
                  <a:lnTo>
                    <a:pt x="1" y="418"/>
                  </a:lnTo>
                  <a:lnTo>
                    <a:pt x="1" y="551"/>
                  </a:lnTo>
                  <a:cubicBezTo>
                    <a:pt x="1946" y="786"/>
                    <a:pt x="5552" y="954"/>
                    <a:pt x="7791" y="954"/>
                  </a:cubicBezTo>
                  <a:cubicBezTo>
                    <a:pt x="8897" y="954"/>
                    <a:pt x="9670" y="913"/>
                    <a:pt x="9742" y="819"/>
                  </a:cubicBezTo>
                  <a:cubicBezTo>
                    <a:pt x="9976" y="551"/>
                    <a:pt x="8255" y="0"/>
                    <a:pt x="8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95"/>
            <p:cNvSpPr/>
            <p:nvPr/>
          </p:nvSpPr>
          <p:spPr>
            <a:xfrm>
              <a:off x="5439272" y="4643035"/>
              <a:ext cx="315468" cy="10737"/>
            </a:xfrm>
            <a:custGeom>
              <a:rect b="b" l="l" r="r" t="t"/>
              <a:pathLst>
                <a:path extrusionOk="0" h="335" w="9843">
                  <a:moveTo>
                    <a:pt x="1" y="1"/>
                  </a:moveTo>
                  <a:cubicBezTo>
                    <a:pt x="34" y="17"/>
                    <a:pt x="68" y="17"/>
                    <a:pt x="101" y="17"/>
                  </a:cubicBezTo>
                  <a:cubicBezTo>
                    <a:pt x="185" y="17"/>
                    <a:pt x="285" y="34"/>
                    <a:pt x="385" y="34"/>
                  </a:cubicBezTo>
                  <a:lnTo>
                    <a:pt x="1438" y="118"/>
                  </a:lnTo>
                  <a:cubicBezTo>
                    <a:pt x="2323" y="185"/>
                    <a:pt x="3560" y="251"/>
                    <a:pt x="4913" y="285"/>
                  </a:cubicBezTo>
                  <a:cubicBezTo>
                    <a:pt x="6267" y="335"/>
                    <a:pt x="7503" y="335"/>
                    <a:pt x="8389" y="335"/>
                  </a:cubicBezTo>
                  <a:lnTo>
                    <a:pt x="9441" y="318"/>
                  </a:lnTo>
                  <a:lnTo>
                    <a:pt x="9842" y="318"/>
                  </a:lnTo>
                  <a:cubicBezTo>
                    <a:pt x="9809" y="302"/>
                    <a:pt x="9775" y="302"/>
                    <a:pt x="9742" y="302"/>
                  </a:cubicBezTo>
                  <a:lnTo>
                    <a:pt x="9441" y="302"/>
                  </a:lnTo>
                  <a:lnTo>
                    <a:pt x="8389" y="285"/>
                  </a:lnTo>
                  <a:cubicBezTo>
                    <a:pt x="7503" y="285"/>
                    <a:pt x="6267" y="251"/>
                    <a:pt x="4913" y="218"/>
                  </a:cubicBezTo>
                  <a:cubicBezTo>
                    <a:pt x="3560" y="168"/>
                    <a:pt x="2323" y="118"/>
                    <a:pt x="1438" y="68"/>
                  </a:cubicBezTo>
                  <a:cubicBezTo>
                    <a:pt x="1020" y="51"/>
                    <a:pt x="669" y="34"/>
                    <a:pt x="385" y="1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95"/>
            <p:cNvSpPr/>
            <p:nvPr/>
          </p:nvSpPr>
          <p:spPr>
            <a:xfrm>
              <a:off x="5688845" y="4627523"/>
              <a:ext cx="19294" cy="28396"/>
            </a:xfrm>
            <a:custGeom>
              <a:rect b="b" l="l" r="r" t="t"/>
              <a:pathLst>
                <a:path extrusionOk="0" h="886" w="602">
                  <a:moveTo>
                    <a:pt x="602" y="0"/>
                  </a:moveTo>
                  <a:cubicBezTo>
                    <a:pt x="234" y="134"/>
                    <a:pt x="0" y="501"/>
                    <a:pt x="17" y="886"/>
                  </a:cubicBezTo>
                  <a:cubicBezTo>
                    <a:pt x="100" y="535"/>
                    <a:pt x="301" y="217"/>
                    <a:pt x="6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95"/>
            <p:cNvSpPr/>
            <p:nvPr/>
          </p:nvSpPr>
          <p:spPr>
            <a:xfrm>
              <a:off x="5634745" y="4611402"/>
              <a:ext cx="11282" cy="15128"/>
            </a:xfrm>
            <a:custGeom>
              <a:rect b="b" l="l" r="r" t="t"/>
              <a:pathLst>
                <a:path extrusionOk="0" h="472" w="352">
                  <a:moveTo>
                    <a:pt x="330" y="0"/>
                  </a:moveTo>
                  <a:cubicBezTo>
                    <a:pt x="306" y="0"/>
                    <a:pt x="228" y="95"/>
                    <a:pt x="151" y="219"/>
                  </a:cubicBezTo>
                  <a:cubicBezTo>
                    <a:pt x="67" y="336"/>
                    <a:pt x="1" y="453"/>
                    <a:pt x="17" y="470"/>
                  </a:cubicBezTo>
                  <a:cubicBezTo>
                    <a:pt x="19" y="471"/>
                    <a:pt x="20" y="472"/>
                    <a:pt x="22" y="472"/>
                  </a:cubicBezTo>
                  <a:cubicBezTo>
                    <a:pt x="46" y="472"/>
                    <a:pt x="125" y="376"/>
                    <a:pt x="218" y="253"/>
                  </a:cubicBezTo>
                  <a:cubicBezTo>
                    <a:pt x="301" y="119"/>
                    <a:pt x="351" y="2"/>
                    <a:pt x="335" y="2"/>
                  </a:cubicBezTo>
                  <a:cubicBezTo>
                    <a:pt x="334" y="1"/>
                    <a:pt x="332" y="0"/>
                    <a:pt x="33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95"/>
            <p:cNvSpPr/>
            <p:nvPr/>
          </p:nvSpPr>
          <p:spPr>
            <a:xfrm>
              <a:off x="5620290" y="4607620"/>
              <a:ext cx="12884" cy="10384"/>
            </a:xfrm>
            <a:custGeom>
              <a:rect b="b" l="l" r="r" t="t"/>
              <a:pathLst>
                <a:path extrusionOk="0" h="324" w="402">
                  <a:moveTo>
                    <a:pt x="377" y="0"/>
                  </a:moveTo>
                  <a:cubicBezTo>
                    <a:pt x="350" y="0"/>
                    <a:pt x="272" y="62"/>
                    <a:pt x="168" y="137"/>
                  </a:cubicBezTo>
                  <a:cubicBezTo>
                    <a:pt x="67" y="220"/>
                    <a:pt x="0" y="304"/>
                    <a:pt x="17" y="320"/>
                  </a:cubicBezTo>
                  <a:cubicBezTo>
                    <a:pt x="17" y="323"/>
                    <a:pt x="19" y="324"/>
                    <a:pt x="22" y="324"/>
                  </a:cubicBezTo>
                  <a:cubicBezTo>
                    <a:pt x="43" y="324"/>
                    <a:pt x="130" y="274"/>
                    <a:pt x="218" y="187"/>
                  </a:cubicBezTo>
                  <a:cubicBezTo>
                    <a:pt x="318" y="103"/>
                    <a:pt x="401" y="20"/>
                    <a:pt x="385" y="3"/>
                  </a:cubicBezTo>
                  <a:cubicBezTo>
                    <a:pt x="383" y="1"/>
                    <a:pt x="381" y="0"/>
                    <a:pt x="3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95"/>
            <p:cNvSpPr/>
            <p:nvPr/>
          </p:nvSpPr>
          <p:spPr>
            <a:xfrm>
              <a:off x="5560132" y="4599319"/>
              <a:ext cx="102496" cy="85157"/>
            </a:xfrm>
            <a:custGeom>
              <a:rect b="b" l="l" r="r" t="t"/>
              <a:pathLst>
                <a:path extrusionOk="0" h="2657" w="3198">
                  <a:moveTo>
                    <a:pt x="1786" y="0"/>
                  </a:moveTo>
                  <a:cubicBezTo>
                    <a:pt x="1728" y="0"/>
                    <a:pt x="1669" y="9"/>
                    <a:pt x="1610" y="28"/>
                  </a:cubicBezTo>
                  <a:cubicBezTo>
                    <a:pt x="0" y="337"/>
                    <a:pt x="274" y="2657"/>
                    <a:pt x="1815" y="2657"/>
                  </a:cubicBezTo>
                  <a:cubicBezTo>
                    <a:pt x="1857" y="2657"/>
                    <a:pt x="1900" y="2655"/>
                    <a:pt x="1944" y="2651"/>
                  </a:cubicBezTo>
                  <a:cubicBezTo>
                    <a:pt x="2663" y="2601"/>
                    <a:pt x="3197" y="2016"/>
                    <a:pt x="3181" y="1315"/>
                  </a:cubicBezTo>
                  <a:cubicBezTo>
                    <a:pt x="3181" y="613"/>
                    <a:pt x="2613" y="28"/>
                    <a:pt x="1911" y="11"/>
                  </a:cubicBezTo>
                  <a:cubicBezTo>
                    <a:pt x="1869" y="4"/>
                    <a:pt x="1828" y="0"/>
                    <a:pt x="178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95"/>
            <p:cNvSpPr/>
            <p:nvPr/>
          </p:nvSpPr>
          <p:spPr>
            <a:xfrm>
              <a:off x="5608496" y="4587877"/>
              <a:ext cx="21986" cy="3429"/>
            </a:xfrm>
            <a:custGeom>
              <a:rect b="b" l="l" r="r" t="t"/>
              <a:pathLst>
                <a:path extrusionOk="0" h="107" w="686">
                  <a:moveTo>
                    <a:pt x="1" y="1"/>
                  </a:moveTo>
                  <a:lnTo>
                    <a:pt x="1" y="1"/>
                  </a:lnTo>
                  <a:cubicBezTo>
                    <a:pt x="134" y="73"/>
                    <a:pt x="281" y="107"/>
                    <a:pt x="424" y="107"/>
                  </a:cubicBezTo>
                  <a:cubicBezTo>
                    <a:pt x="514" y="107"/>
                    <a:pt x="602" y="93"/>
                    <a:pt x="686" y="68"/>
                  </a:cubicBezTo>
                  <a:cubicBezTo>
                    <a:pt x="469" y="51"/>
                    <a:pt x="235" y="18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95"/>
            <p:cNvSpPr/>
            <p:nvPr/>
          </p:nvSpPr>
          <p:spPr>
            <a:xfrm>
              <a:off x="5642245" y="4594447"/>
              <a:ext cx="35383" cy="19166"/>
            </a:xfrm>
            <a:custGeom>
              <a:rect b="b" l="l" r="r" t="t"/>
              <a:pathLst>
                <a:path extrusionOk="0" h="598" w="1104">
                  <a:moveTo>
                    <a:pt x="735" y="67"/>
                  </a:moveTo>
                  <a:cubicBezTo>
                    <a:pt x="829" y="67"/>
                    <a:pt x="922" y="90"/>
                    <a:pt x="1003" y="130"/>
                  </a:cubicBezTo>
                  <a:cubicBezTo>
                    <a:pt x="1053" y="180"/>
                    <a:pt x="1036" y="247"/>
                    <a:pt x="970" y="280"/>
                  </a:cubicBezTo>
                  <a:cubicBezTo>
                    <a:pt x="903" y="314"/>
                    <a:pt x="819" y="347"/>
                    <a:pt x="752" y="364"/>
                  </a:cubicBezTo>
                  <a:cubicBezTo>
                    <a:pt x="619" y="414"/>
                    <a:pt x="502" y="431"/>
                    <a:pt x="368" y="464"/>
                  </a:cubicBezTo>
                  <a:cubicBezTo>
                    <a:pt x="254" y="480"/>
                    <a:pt x="164" y="485"/>
                    <a:pt x="101" y="487"/>
                  </a:cubicBezTo>
                  <a:lnTo>
                    <a:pt x="101" y="487"/>
                  </a:lnTo>
                  <a:cubicBezTo>
                    <a:pt x="137" y="415"/>
                    <a:pt x="178" y="348"/>
                    <a:pt x="234" y="280"/>
                  </a:cubicBezTo>
                  <a:cubicBezTo>
                    <a:pt x="318" y="197"/>
                    <a:pt x="435" y="130"/>
                    <a:pt x="552" y="97"/>
                  </a:cubicBezTo>
                  <a:cubicBezTo>
                    <a:pt x="611" y="77"/>
                    <a:pt x="673" y="67"/>
                    <a:pt x="735" y="67"/>
                  </a:cubicBezTo>
                  <a:close/>
                  <a:moveTo>
                    <a:pt x="718" y="0"/>
                  </a:moveTo>
                  <a:cubicBezTo>
                    <a:pt x="522" y="0"/>
                    <a:pt x="330" y="86"/>
                    <a:pt x="201" y="247"/>
                  </a:cubicBezTo>
                  <a:cubicBezTo>
                    <a:pt x="137" y="327"/>
                    <a:pt x="88" y="408"/>
                    <a:pt x="69" y="488"/>
                  </a:cubicBezTo>
                  <a:lnTo>
                    <a:pt x="69" y="488"/>
                  </a:lnTo>
                  <a:cubicBezTo>
                    <a:pt x="24" y="489"/>
                    <a:pt x="1" y="491"/>
                    <a:pt x="1" y="498"/>
                  </a:cubicBezTo>
                  <a:cubicBezTo>
                    <a:pt x="21" y="500"/>
                    <a:pt x="42" y="503"/>
                    <a:pt x="63" y="506"/>
                  </a:cubicBezTo>
                  <a:lnTo>
                    <a:pt x="63" y="506"/>
                  </a:lnTo>
                  <a:cubicBezTo>
                    <a:pt x="51" y="537"/>
                    <a:pt x="51" y="567"/>
                    <a:pt x="51" y="598"/>
                  </a:cubicBezTo>
                  <a:cubicBezTo>
                    <a:pt x="64" y="567"/>
                    <a:pt x="77" y="538"/>
                    <a:pt x="90" y="510"/>
                  </a:cubicBezTo>
                  <a:lnTo>
                    <a:pt x="90" y="510"/>
                  </a:lnTo>
                  <a:cubicBezTo>
                    <a:pt x="147" y="516"/>
                    <a:pt x="205" y="521"/>
                    <a:pt x="262" y="521"/>
                  </a:cubicBezTo>
                  <a:cubicBezTo>
                    <a:pt x="298" y="521"/>
                    <a:pt x="334" y="519"/>
                    <a:pt x="368" y="514"/>
                  </a:cubicBezTo>
                  <a:cubicBezTo>
                    <a:pt x="502" y="498"/>
                    <a:pt x="635" y="464"/>
                    <a:pt x="769" y="431"/>
                  </a:cubicBezTo>
                  <a:cubicBezTo>
                    <a:pt x="853" y="414"/>
                    <a:pt x="919" y="381"/>
                    <a:pt x="1003" y="347"/>
                  </a:cubicBezTo>
                  <a:cubicBezTo>
                    <a:pt x="1053" y="314"/>
                    <a:pt x="1087" y="280"/>
                    <a:pt x="1103" y="230"/>
                  </a:cubicBezTo>
                  <a:cubicBezTo>
                    <a:pt x="1103" y="180"/>
                    <a:pt x="1087" y="113"/>
                    <a:pt x="1036" y="80"/>
                  </a:cubicBezTo>
                  <a:cubicBezTo>
                    <a:pt x="935" y="26"/>
                    <a:pt x="826" y="0"/>
                    <a:pt x="7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95"/>
            <p:cNvSpPr/>
            <p:nvPr/>
          </p:nvSpPr>
          <p:spPr>
            <a:xfrm>
              <a:off x="5629937" y="4587364"/>
              <a:ext cx="17692" cy="23589"/>
            </a:xfrm>
            <a:custGeom>
              <a:rect b="b" l="l" r="r" t="t"/>
              <a:pathLst>
                <a:path extrusionOk="0" h="736" w="552">
                  <a:moveTo>
                    <a:pt x="134" y="0"/>
                  </a:moveTo>
                  <a:cubicBezTo>
                    <a:pt x="50" y="17"/>
                    <a:pt x="0" y="100"/>
                    <a:pt x="17" y="184"/>
                  </a:cubicBezTo>
                  <a:cubicBezTo>
                    <a:pt x="17" y="234"/>
                    <a:pt x="34" y="301"/>
                    <a:pt x="67" y="351"/>
                  </a:cubicBezTo>
                  <a:cubicBezTo>
                    <a:pt x="117" y="435"/>
                    <a:pt x="167" y="501"/>
                    <a:pt x="234" y="568"/>
                  </a:cubicBezTo>
                  <a:cubicBezTo>
                    <a:pt x="301" y="635"/>
                    <a:pt x="368" y="702"/>
                    <a:pt x="451" y="735"/>
                  </a:cubicBezTo>
                  <a:cubicBezTo>
                    <a:pt x="451" y="719"/>
                    <a:pt x="368" y="668"/>
                    <a:pt x="284" y="535"/>
                  </a:cubicBezTo>
                  <a:cubicBezTo>
                    <a:pt x="217" y="468"/>
                    <a:pt x="167" y="401"/>
                    <a:pt x="134" y="318"/>
                  </a:cubicBezTo>
                  <a:cubicBezTo>
                    <a:pt x="84" y="234"/>
                    <a:pt x="50" y="84"/>
                    <a:pt x="151" y="84"/>
                  </a:cubicBezTo>
                  <a:cubicBezTo>
                    <a:pt x="157" y="82"/>
                    <a:pt x="163" y="82"/>
                    <a:pt x="170" y="82"/>
                  </a:cubicBezTo>
                  <a:cubicBezTo>
                    <a:pt x="249" y="82"/>
                    <a:pt x="338" y="172"/>
                    <a:pt x="385" y="234"/>
                  </a:cubicBezTo>
                  <a:cubicBezTo>
                    <a:pt x="435" y="318"/>
                    <a:pt x="468" y="401"/>
                    <a:pt x="485" y="485"/>
                  </a:cubicBezTo>
                  <a:cubicBezTo>
                    <a:pt x="485" y="568"/>
                    <a:pt x="485" y="652"/>
                    <a:pt x="485" y="735"/>
                  </a:cubicBezTo>
                  <a:cubicBezTo>
                    <a:pt x="535" y="668"/>
                    <a:pt x="552" y="568"/>
                    <a:pt x="535" y="485"/>
                  </a:cubicBezTo>
                  <a:cubicBezTo>
                    <a:pt x="518" y="384"/>
                    <a:pt x="485" y="284"/>
                    <a:pt x="435" y="201"/>
                  </a:cubicBezTo>
                  <a:cubicBezTo>
                    <a:pt x="385" y="100"/>
                    <a:pt x="268" y="17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95"/>
            <p:cNvSpPr/>
            <p:nvPr/>
          </p:nvSpPr>
          <p:spPr>
            <a:xfrm>
              <a:off x="5444656" y="4591242"/>
              <a:ext cx="64805" cy="55575"/>
            </a:xfrm>
            <a:custGeom>
              <a:rect b="b" l="l" r="r" t="t"/>
              <a:pathLst>
                <a:path extrusionOk="0" h="1734" w="2022">
                  <a:moveTo>
                    <a:pt x="276" y="0"/>
                  </a:moveTo>
                  <a:cubicBezTo>
                    <a:pt x="221" y="0"/>
                    <a:pt x="167" y="4"/>
                    <a:pt x="117" y="13"/>
                  </a:cubicBezTo>
                  <a:cubicBezTo>
                    <a:pt x="67" y="13"/>
                    <a:pt x="33" y="29"/>
                    <a:pt x="0" y="29"/>
                  </a:cubicBezTo>
                  <a:cubicBezTo>
                    <a:pt x="0" y="46"/>
                    <a:pt x="167" y="29"/>
                    <a:pt x="418" y="63"/>
                  </a:cubicBezTo>
                  <a:cubicBezTo>
                    <a:pt x="1120" y="163"/>
                    <a:pt x="1704" y="648"/>
                    <a:pt x="1905" y="1316"/>
                  </a:cubicBezTo>
                  <a:cubicBezTo>
                    <a:pt x="1988" y="1567"/>
                    <a:pt x="1988" y="1734"/>
                    <a:pt x="2005" y="1734"/>
                  </a:cubicBezTo>
                  <a:cubicBezTo>
                    <a:pt x="2005" y="1700"/>
                    <a:pt x="2022" y="1667"/>
                    <a:pt x="2005" y="1617"/>
                  </a:cubicBezTo>
                  <a:cubicBezTo>
                    <a:pt x="2005" y="1517"/>
                    <a:pt x="1988" y="1416"/>
                    <a:pt x="1955" y="1299"/>
                  </a:cubicBezTo>
                  <a:cubicBezTo>
                    <a:pt x="1771" y="598"/>
                    <a:pt x="1153" y="96"/>
                    <a:pt x="434" y="13"/>
                  </a:cubicBezTo>
                  <a:cubicBezTo>
                    <a:pt x="384" y="4"/>
                    <a:pt x="330" y="0"/>
                    <a:pt x="27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95"/>
            <p:cNvSpPr/>
            <p:nvPr/>
          </p:nvSpPr>
          <p:spPr>
            <a:xfrm>
              <a:off x="5462316" y="4515604"/>
              <a:ext cx="4327" cy="76600"/>
            </a:xfrm>
            <a:custGeom>
              <a:rect b="b" l="l" r="r" t="t"/>
              <a:pathLst>
                <a:path extrusionOk="0" h="2390" w="135">
                  <a:moveTo>
                    <a:pt x="117" y="0"/>
                  </a:moveTo>
                  <a:lnTo>
                    <a:pt x="117" y="0"/>
                  </a:lnTo>
                  <a:cubicBezTo>
                    <a:pt x="34" y="785"/>
                    <a:pt x="0" y="1587"/>
                    <a:pt x="17" y="2389"/>
                  </a:cubicBezTo>
                  <a:cubicBezTo>
                    <a:pt x="101" y="1587"/>
                    <a:pt x="134" y="802"/>
                    <a:pt x="1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95"/>
            <p:cNvSpPr/>
            <p:nvPr/>
          </p:nvSpPr>
          <p:spPr>
            <a:xfrm>
              <a:off x="5532986" y="4630568"/>
              <a:ext cx="54132" cy="3814"/>
            </a:xfrm>
            <a:custGeom>
              <a:rect b="b" l="l" r="r" t="t"/>
              <a:pathLst>
                <a:path extrusionOk="0" h="119" w="1689">
                  <a:moveTo>
                    <a:pt x="41" y="1"/>
                  </a:moveTo>
                  <a:cubicBezTo>
                    <a:pt x="15" y="1"/>
                    <a:pt x="1" y="2"/>
                    <a:pt x="1" y="5"/>
                  </a:cubicBezTo>
                  <a:cubicBezTo>
                    <a:pt x="344" y="78"/>
                    <a:pt x="700" y="119"/>
                    <a:pt x="1053" y="119"/>
                  </a:cubicBezTo>
                  <a:cubicBezTo>
                    <a:pt x="1267" y="119"/>
                    <a:pt x="1480" y="104"/>
                    <a:pt x="1689" y="72"/>
                  </a:cubicBezTo>
                  <a:cubicBezTo>
                    <a:pt x="1689" y="56"/>
                    <a:pt x="1321" y="56"/>
                    <a:pt x="853" y="39"/>
                  </a:cubicBezTo>
                  <a:cubicBezTo>
                    <a:pt x="475" y="25"/>
                    <a:pt x="151" y="1"/>
                    <a:pt x="4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95"/>
            <p:cNvSpPr/>
            <p:nvPr/>
          </p:nvSpPr>
          <p:spPr>
            <a:xfrm>
              <a:off x="5496064" y="4629542"/>
              <a:ext cx="5897" cy="10865"/>
            </a:xfrm>
            <a:custGeom>
              <a:rect b="b" l="l" r="r" t="t"/>
              <a:pathLst>
                <a:path extrusionOk="0" h="339" w="184">
                  <a:moveTo>
                    <a:pt x="25" y="1"/>
                  </a:moveTo>
                  <a:cubicBezTo>
                    <a:pt x="22" y="1"/>
                    <a:pt x="19" y="2"/>
                    <a:pt x="17" y="4"/>
                  </a:cubicBezTo>
                  <a:cubicBezTo>
                    <a:pt x="0" y="4"/>
                    <a:pt x="50" y="71"/>
                    <a:pt x="84" y="171"/>
                  </a:cubicBezTo>
                  <a:cubicBezTo>
                    <a:pt x="117" y="255"/>
                    <a:pt x="134" y="338"/>
                    <a:pt x="150" y="338"/>
                  </a:cubicBezTo>
                  <a:cubicBezTo>
                    <a:pt x="184" y="322"/>
                    <a:pt x="184" y="238"/>
                    <a:pt x="150" y="138"/>
                  </a:cubicBezTo>
                  <a:cubicBezTo>
                    <a:pt x="107" y="50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95"/>
            <p:cNvSpPr/>
            <p:nvPr/>
          </p:nvSpPr>
          <p:spPr>
            <a:xfrm>
              <a:off x="5483212" y="4611850"/>
              <a:ext cx="7500" cy="7275"/>
            </a:xfrm>
            <a:custGeom>
              <a:rect b="b" l="l" r="r" t="t"/>
              <a:pathLst>
                <a:path extrusionOk="0" h="227" w="234">
                  <a:moveTo>
                    <a:pt x="13" y="0"/>
                  </a:moveTo>
                  <a:cubicBezTo>
                    <a:pt x="7" y="0"/>
                    <a:pt x="3" y="2"/>
                    <a:pt x="0" y="5"/>
                  </a:cubicBezTo>
                  <a:cubicBezTo>
                    <a:pt x="0" y="21"/>
                    <a:pt x="33" y="72"/>
                    <a:pt x="84" y="138"/>
                  </a:cubicBezTo>
                  <a:cubicBezTo>
                    <a:pt x="139" y="194"/>
                    <a:pt x="183" y="226"/>
                    <a:pt x="206" y="226"/>
                  </a:cubicBezTo>
                  <a:cubicBezTo>
                    <a:pt x="211" y="226"/>
                    <a:pt x="214" y="225"/>
                    <a:pt x="217" y="222"/>
                  </a:cubicBezTo>
                  <a:cubicBezTo>
                    <a:pt x="234" y="222"/>
                    <a:pt x="201" y="155"/>
                    <a:pt x="134" y="88"/>
                  </a:cubicBezTo>
                  <a:cubicBezTo>
                    <a:pt x="92" y="33"/>
                    <a:pt x="39" y="0"/>
                    <a:pt x="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95"/>
            <p:cNvSpPr/>
            <p:nvPr/>
          </p:nvSpPr>
          <p:spPr>
            <a:xfrm>
              <a:off x="5463918" y="4602428"/>
              <a:ext cx="11282" cy="4872"/>
            </a:xfrm>
            <a:custGeom>
              <a:rect b="b" l="l" r="r" t="t"/>
              <a:pathLst>
                <a:path extrusionOk="0" h="152" w="352">
                  <a:moveTo>
                    <a:pt x="103" y="0"/>
                  </a:moveTo>
                  <a:cubicBezTo>
                    <a:pt x="40" y="0"/>
                    <a:pt x="1" y="20"/>
                    <a:pt x="1" y="31"/>
                  </a:cubicBezTo>
                  <a:cubicBezTo>
                    <a:pt x="1" y="48"/>
                    <a:pt x="84" y="48"/>
                    <a:pt x="168" y="81"/>
                  </a:cubicBezTo>
                  <a:cubicBezTo>
                    <a:pt x="240" y="110"/>
                    <a:pt x="299" y="152"/>
                    <a:pt x="325" y="152"/>
                  </a:cubicBezTo>
                  <a:cubicBezTo>
                    <a:pt x="329" y="152"/>
                    <a:pt x="332" y="151"/>
                    <a:pt x="335" y="148"/>
                  </a:cubicBezTo>
                  <a:cubicBezTo>
                    <a:pt x="351" y="148"/>
                    <a:pt x="301" y="65"/>
                    <a:pt x="201" y="15"/>
                  </a:cubicBezTo>
                  <a:cubicBezTo>
                    <a:pt x="165" y="4"/>
                    <a:pt x="132" y="0"/>
                    <a:pt x="1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95"/>
            <p:cNvSpPr/>
            <p:nvPr/>
          </p:nvSpPr>
          <p:spPr>
            <a:xfrm>
              <a:off x="5450009" y="4598902"/>
              <a:ext cx="5897" cy="3333"/>
            </a:xfrm>
            <a:custGeom>
              <a:rect b="b" l="l" r="r" t="t"/>
              <a:pathLst>
                <a:path extrusionOk="0" h="104" w="184">
                  <a:moveTo>
                    <a:pt x="19" y="1"/>
                  </a:moveTo>
                  <a:cubicBezTo>
                    <a:pt x="11" y="1"/>
                    <a:pt x="5" y="3"/>
                    <a:pt x="0" y="8"/>
                  </a:cubicBezTo>
                  <a:cubicBezTo>
                    <a:pt x="0" y="41"/>
                    <a:pt x="34" y="58"/>
                    <a:pt x="84" y="91"/>
                  </a:cubicBezTo>
                  <a:cubicBezTo>
                    <a:pt x="109" y="100"/>
                    <a:pt x="130" y="104"/>
                    <a:pt x="146" y="104"/>
                  </a:cubicBezTo>
                  <a:cubicBezTo>
                    <a:pt x="163" y="104"/>
                    <a:pt x="176" y="100"/>
                    <a:pt x="184" y="91"/>
                  </a:cubicBezTo>
                  <a:cubicBezTo>
                    <a:pt x="184" y="75"/>
                    <a:pt x="151" y="41"/>
                    <a:pt x="100" y="24"/>
                  </a:cubicBezTo>
                  <a:cubicBezTo>
                    <a:pt x="65" y="13"/>
                    <a:pt x="38" y="1"/>
                    <a:pt x="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95"/>
            <p:cNvSpPr/>
            <p:nvPr/>
          </p:nvSpPr>
          <p:spPr>
            <a:xfrm>
              <a:off x="5444111" y="4567525"/>
              <a:ext cx="186916" cy="22531"/>
            </a:xfrm>
            <a:custGeom>
              <a:rect b="b" l="l" r="r" t="t"/>
              <a:pathLst>
                <a:path extrusionOk="0" h="703" w="5832">
                  <a:moveTo>
                    <a:pt x="5832" y="1"/>
                  </a:moveTo>
                  <a:lnTo>
                    <a:pt x="0" y="252"/>
                  </a:lnTo>
                  <a:lnTo>
                    <a:pt x="34" y="619"/>
                  </a:lnTo>
                  <a:lnTo>
                    <a:pt x="5815" y="703"/>
                  </a:lnTo>
                  <a:lnTo>
                    <a:pt x="583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95"/>
            <p:cNvSpPr/>
            <p:nvPr/>
          </p:nvSpPr>
          <p:spPr>
            <a:xfrm>
              <a:off x="5735959" y="4522559"/>
              <a:ext cx="344890" cy="152526"/>
            </a:xfrm>
            <a:custGeom>
              <a:rect b="b" l="l" r="r" t="t"/>
              <a:pathLst>
                <a:path extrusionOk="0" h="4759" w="10761">
                  <a:moveTo>
                    <a:pt x="34" y="0"/>
                  </a:moveTo>
                  <a:lnTo>
                    <a:pt x="1" y="4528"/>
                  </a:lnTo>
                  <a:lnTo>
                    <a:pt x="351" y="4562"/>
                  </a:lnTo>
                  <a:cubicBezTo>
                    <a:pt x="1407" y="4617"/>
                    <a:pt x="4606" y="4759"/>
                    <a:pt x="6974" y="4759"/>
                  </a:cubicBezTo>
                  <a:cubicBezTo>
                    <a:pt x="8204" y="4759"/>
                    <a:pt x="9209" y="4720"/>
                    <a:pt x="9575" y="4612"/>
                  </a:cubicBezTo>
                  <a:cubicBezTo>
                    <a:pt x="10761" y="4244"/>
                    <a:pt x="5849" y="3125"/>
                    <a:pt x="5849" y="3125"/>
                  </a:cubicBezTo>
                  <a:lnTo>
                    <a:pt x="5832" y="1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95"/>
            <p:cNvSpPr/>
            <p:nvPr/>
          </p:nvSpPr>
          <p:spPr>
            <a:xfrm>
              <a:off x="5735959" y="4643035"/>
              <a:ext cx="319731" cy="31569"/>
            </a:xfrm>
            <a:custGeom>
              <a:rect b="b" l="l" r="r" t="t"/>
              <a:pathLst>
                <a:path extrusionOk="0" h="985" w="9976">
                  <a:moveTo>
                    <a:pt x="8255" y="1"/>
                  </a:moveTo>
                  <a:cubicBezTo>
                    <a:pt x="7904" y="17"/>
                    <a:pt x="7737" y="736"/>
                    <a:pt x="7737" y="736"/>
                  </a:cubicBezTo>
                  <a:lnTo>
                    <a:pt x="17" y="636"/>
                  </a:lnTo>
                  <a:lnTo>
                    <a:pt x="1" y="769"/>
                  </a:lnTo>
                  <a:cubicBezTo>
                    <a:pt x="1529" y="909"/>
                    <a:pt x="4066" y="985"/>
                    <a:pt x="6170" y="985"/>
                  </a:cubicBezTo>
                  <a:cubicBezTo>
                    <a:pt x="8093" y="985"/>
                    <a:pt x="9655" y="922"/>
                    <a:pt x="9758" y="786"/>
                  </a:cubicBezTo>
                  <a:cubicBezTo>
                    <a:pt x="9976" y="502"/>
                    <a:pt x="8255" y="1"/>
                    <a:pt x="8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95"/>
            <p:cNvSpPr/>
            <p:nvPr/>
          </p:nvSpPr>
          <p:spPr>
            <a:xfrm>
              <a:off x="5733267" y="4663387"/>
              <a:ext cx="315468" cy="5384"/>
            </a:xfrm>
            <a:custGeom>
              <a:rect b="b" l="l" r="r" t="t"/>
              <a:pathLst>
                <a:path extrusionOk="0" h="168" w="9843">
                  <a:moveTo>
                    <a:pt x="1" y="1"/>
                  </a:moveTo>
                  <a:cubicBezTo>
                    <a:pt x="34" y="17"/>
                    <a:pt x="68" y="17"/>
                    <a:pt x="101" y="17"/>
                  </a:cubicBezTo>
                  <a:lnTo>
                    <a:pt x="385" y="34"/>
                  </a:lnTo>
                  <a:lnTo>
                    <a:pt x="1438" y="84"/>
                  </a:lnTo>
                  <a:cubicBezTo>
                    <a:pt x="2323" y="118"/>
                    <a:pt x="3560" y="151"/>
                    <a:pt x="4913" y="168"/>
                  </a:cubicBezTo>
                  <a:cubicBezTo>
                    <a:pt x="6283" y="168"/>
                    <a:pt x="7503" y="151"/>
                    <a:pt x="8405" y="118"/>
                  </a:cubicBezTo>
                  <a:lnTo>
                    <a:pt x="9458" y="84"/>
                  </a:lnTo>
                  <a:lnTo>
                    <a:pt x="9742" y="68"/>
                  </a:lnTo>
                  <a:cubicBezTo>
                    <a:pt x="9775" y="68"/>
                    <a:pt x="9809" y="68"/>
                    <a:pt x="9842" y="51"/>
                  </a:cubicBezTo>
                  <a:lnTo>
                    <a:pt x="9458" y="51"/>
                  </a:lnTo>
                  <a:lnTo>
                    <a:pt x="8405" y="68"/>
                  </a:lnTo>
                  <a:cubicBezTo>
                    <a:pt x="7767" y="79"/>
                    <a:pt x="6971" y="91"/>
                    <a:pt x="6074" y="91"/>
                  </a:cubicBezTo>
                  <a:cubicBezTo>
                    <a:pt x="5703" y="91"/>
                    <a:pt x="5315" y="89"/>
                    <a:pt x="4913" y="84"/>
                  </a:cubicBezTo>
                  <a:cubicBezTo>
                    <a:pt x="3560" y="84"/>
                    <a:pt x="2340" y="51"/>
                    <a:pt x="1438" y="34"/>
                  </a:cubicBezTo>
                  <a:cubicBezTo>
                    <a:pt x="1020" y="17"/>
                    <a:pt x="669" y="17"/>
                    <a:pt x="3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95"/>
            <p:cNvSpPr/>
            <p:nvPr/>
          </p:nvSpPr>
          <p:spPr>
            <a:xfrm>
              <a:off x="5982840" y="4640888"/>
              <a:ext cx="18749" cy="28973"/>
            </a:xfrm>
            <a:custGeom>
              <a:rect b="b" l="l" r="r" t="t"/>
              <a:pathLst>
                <a:path extrusionOk="0" h="904" w="585">
                  <a:moveTo>
                    <a:pt x="585" y="1"/>
                  </a:moveTo>
                  <a:lnTo>
                    <a:pt x="585" y="1"/>
                  </a:lnTo>
                  <a:cubicBezTo>
                    <a:pt x="234" y="151"/>
                    <a:pt x="0" y="519"/>
                    <a:pt x="34" y="903"/>
                  </a:cubicBezTo>
                  <a:cubicBezTo>
                    <a:pt x="100" y="536"/>
                    <a:pt x="301" y="218"/>
                    <a:pt x="5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95"/>
            <p:cNvSpPr/>
            <p:nvPr/>
          </p:nvSpPr>
          <p:spPr>
            <a:xfrm>
              <a:off x="5928195" y="4626369"/>
              <a:ext cx="11282" cy="15160"/>
            </a:xfrm>
            <a:custGeom>
              <a:rect b="b" l="l" r="r" t="t"/>
              <a:pathLst>
                <a:path extrusionOk="0" h="473" w="352">
                  <a:moveTo>
                    <a:pt x="330" y="1"/>
                  </a:moveTo>
                  <a:cubicBezTo>
                    <a:pt x="306" y="1"/>
                    <a:pt x="229" y="96"/>
                    <a:pt x="151" y="220"/>
                  </a:cubicBezTo>
                  <a:cubicBezTo>
                    <a:pt x="68" y="354"/>
                    <a:pt x="1" y="471"/>
                    <a:pt x="18" y="471"/>
                  </a:cubicBezTo>
                  <a:cubicBezTo>
                    <a:pt x="19" y="472"/>
                    <a:pt x="20" y="472"/>
                    <a:pt x="22" y="472"/>
                  </a:cubicBezTo>
                  <a:cubicBezTo>
                    <a:pt x="47" y="472"/>
                    <a:pt x="124" y="377"/>
                    <a:pt x="201" y="253"/>
                  </a:cubicBezTo>
                  <a:cubicBezTo>
                    <a:pt x="285" y="120"/>
                    <a:pt x="352" y="3"/>
                    <a:pt x="335" y="3"/>
                  </a:cubicBezTo>
                  <a:cubicBezTo>
                    <a:pt x="334" y="2"/>
                    <a:pt x="332" y="1"/>
                    <a:pt x="3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95"/>
            <p:cNvSpPr/>
            <p:nvPr/>
          </p:nvSpPr>
          <p:spPr>
            <a:xfrm>
              <a:off x="5913740" y="4623132"/>
              <a:ext cx="12371" cy="10416"/>
            </a:xfrm>
            <a:custGeom>
              <a:rect b="b" l="l" r="r" t="t"/>
              <a:pathLst>
                <a:path extrusionOk="0" h="325" w="386">
                  <a:moveTo>
                    <a:pt x="361" y="1"/>
                  </a:moveTo>
                  <a:cubicBezTo>
                    <a:pt x="334" y="1"/>
                    <a:pt x="258" y="62"/>
                    <a:pt x="168" y="137"/>
                  </a:cubicBezTo>
                  <a:cubicBezTo>
                    <a:pt x="68" y="221"/>
                    <a:pt x="1" y="321"/>
                    <a:pt x="1" y="321"/>
                  </a:cubicBezTo>
                  <a:cubicBezTo>
                    <a:pt x="3" y="323"/>
                    <a:pt x="6" y="324"/>
                    <a:pt x="11" y="324"/>
                  </a:cubicBezTo>
                  <a:cubicBezTo>
                    <a:pt x="43" y="324"/>
                    <a:pt x="130" y="275"/>
                    <a:pt x="218" y="187"/>
                  </a:cubicBezTo>
                  <a:cubicBezTo>
                    <a:pt x="318" y="104"/>
                    <a:pt x="385" y="20"/>
                    <a:pt x="368" y="4"/>
                  </a:cubicBezTo>
                  <a:cubicBezTo>
                    <a:pt x="367" y="2"/>
                    <a:pt x="364" y="1"/>
                    <a:pt x="3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95"/>
            <p:cNvSpPr/>
            <p:nvPr/>
          </p:nvSpPr>
          <p:spPr>
            <a:xfrm>
              <a:off x="5904638" y="4615055"/>
              <a:ext cx="19326" cy="2436"/>
            </a:xfrm>
            <a:custGeom>
              <a:rect b="b" l="l" r="r" t="t"/>
              <a:pathLst>
                <a:path extrusionOk="0" h="76" w="603">
                  <a:moveTo>
                    <a:pt x="301" y="1"/>
                  </a:moveTo>
                  <a:cubicBezTo>
                    <a:pt x="201" y="1"/>
                    <a:pt x="101" y="13"/>
                    <a:pt x="1" y="38"/>
                  </a:cubicBezTo>
                  <a:cubicBezTo>
                    <a:pt x="101" y="63"/>
                    <a:pt x="201" y="76"/>
                    <a:pt x="301" y="76"/>
                  </a:cubicBezTo>
                  <a:cubicBezTo>
                    <a:pt x="402" y="76"/>
                    <a:pt x="502" y="63"/>
                    <a:pt x="602" y="38"/>
                  </a:cubicBezTo>
                  <a:cubicBezTo>
                    <a:pt x="502" y="13"/>
                    <a:pt x="402" y="1"/>
                    <a:pt x="3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95"/>
            <p:cNvSpPr/>
            <p:nvPr/>
          </p:nvSpPr>
          <p:spPr>
            <a:xfrm>
              <a:off x="5901433" y="4603421"/>
              <a:ext cx="21986" cy="3429"/>
            </a:xfrm>
            <a:custGeom>
              <a:rect b="b" l="l" r="r" t="t"/>
              <a:pathLst>
                <a:path extrusionOk="0" h="107" w="686">
                  <a:moveTo>
                    <a:pt x="0" y="0"/>
                  </a:moveTo>
                  <a:cubicBezTo>
                    <a:pt x="124" y="72"/>
                    <a:pt x="266" y="106"/>
                    <a:pt x="412" y="106"/>
                  </a:cubicBezTo>
                  <a:cubicBezTo>
                    <a:pt x="503" y="106"/>
                    <a:pt x="595" y="93"/>
                    <a:pt x="686" y="67"/>
                  </a:cubicBezTo>
                  <a:cubicBezTo>
                    <a:pt x="569" y="50"/>
                    <a:pt x="452" y="34"/>
                    <a:pt x="335" y="34"/>
                  </a:cubicBezTo>
                  <a:cubicBezTo>
                    <a:pt x="218" y="17"/>
                    <a:pt x="117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95"/>
            <p:cNvSpPr/>
            <p:nvPr/>
          </p:nvSpPr>
          <p:spPr>
            <a:xfrm>
              <a:off x="5935182" y="4609062"/>
              <a:ext cx="35351" cy="19550"/>
            </a:xfrm>
            <a:custGeom>
              <a:rect b="b" l="l" r="r" t="t"/>
              <a:pathLst>
                <a:path extrusionOk="0" h="610" w="1103">
                  <a:moveTo>
                    <a:pt x="729" y="63"/>
                  </a:moveTo>
                  <a:cubicBezTo>
                    <a:pt x="821" y="63"/>
                    <a:pt x="912" y="85"/>
                    <a:pt x="1003" y="125"/>
                  </a:cubicBezTo>
                  <a:cubicBezTo>
                    <a:pt x="1053" y="175"/>
                    <a:pt x="1036" y="242"/>
                    <a:pt x="969" y="275"/>
                  </a:cubicBezTo>
                  <a:cubicBezTo>
                    <a:pt x="902" y="309"/>
                    <a:pt x="819" y="342"/>
                    <a:pt x="752" y="359"/>
                  </a:cubicBezTo>
                  <a:cubicBezTo>
                    <a:pt x="635" y="409"/>
                    <a:pt x="501" y="443"/>
                    <a:pt x="368" y="459"/>
                  </a:cubicBezTo>
                  <a:cubicBezTo>
                    <a:pt x="262" y="484"/>
                    <a:pt x="171" y="492"/>
                    <a:pt x="107" y="497"/>
                  </a:cubicBezTo>
                  <a:lnTo>
                    <a:pt x="107" y="497"/>
                  </a:lnTo>
                  <a:cubicBezTo>
                    <a:pt x="138" y="425"/>
                    <a:pt x="179" y="359"/>
                    <a:pt x="234" y="292"/>
                  </a:cubicBezTo>
                  <a:cubicBezTo>
                    <a:pt x="318" y="192"/>
                    <a:pt x="435" y="125"/>
                    <a:pt x="551" y="92"/>
                  </a:cubicBezTo>
                  <a:cubicBezTo>
                    <a:pt x="611" y="72"/>
                    <a:pt x="670" y="63"/>
                    <a:pt x="729" y="63"/>
                  </a:cubicBezTo>
                  <a:close/>
                  <a:moveTo>
                    <a:pt x="730" y="0"/>
                  </a:moveTo>
                  <a:cubicBezTo>
                    <a:pt x="525" y="0"/>
                    <a:pt x="322" y="93"/>
                    <a:pt x="201" y="259"/>
                  </a:cubicBezTo>
                  <a:cubicBezTo>
                    <a:pt x="137" y="339"/>
                    <a:pt x="103" y="419"/>
                    <a:pt x="71" y="499"/>
                  </a:cubicBezTo>
                  <a:lnTo>
                    <a:pt x="71" y="499"/>
                  </a:lnTo>
                  <a:cubicBezTo>
                    <a:pt x="26" y="501"/>
                    <a:pt x="0" y="502"/>
                    <a:pt x="0" y="509"/>
                  </a:cubicBezTo>
                  <a:cubicBezTo>
                    <a:pt x="23" y="512"/>
                    <a:pt x="45" y="515"/>
                    <a:pt x="67" y="516"/>
                  </a:cubicBezTo>
                  <a:lnTo>
                    <a:pt x="67" y="516"/>
                  </a:lnTo>
                  <a:cubicBezTo>
                    <a:pt x="65" y="548"/>
                    <a:pt x="51" y="579"/>
                    <a:pt x="67" y="610"/>
                  </a:cubicBezTo>
                  <a:cubicBezTo>
                    <a:pt x="76" y="578"/>
                    <a:pt x="86" y="548"/>
                    <a:pt x="98" y="519"/>
                  </a:cubicBezTo>
                  <a:lnTo>
                    <a:pt x="98" y="519"/>
                  </a:lnTo>
                  <a:cubicBezTo>
                    <a:pt x="130" y="521"/>
                    <a:pt x="161" y="522"/>
                    <a:pt x="192" y="522"/>
                  </a:cubicBezTo>
                  <a:cubicBezTo>
                    <a:pt x="255" y="522"/>
                    <a:pt x="318" y="518"/>
                    <a:pt x="384" y="509"/>
                  </a:cubicBezTo>
                  <a:cubicBezTo>
                    <a:pt x="518" y="493"/>
                    <a:pt x="652" y="459"/>
                    <a:pt x="769" y="426"/>
                  </a:cubicBezTo>
                  <a:cubicBezTo>
                    <a:pt x="852" y="409"/>
                    <a:pt x="936" y="376"/>
                    <a:pt x="1003" y="326"/>
                  </a:cubicBezTo>
                  <a:cubicBezTo>
                    <a:pt x="1053" y="309"/>
                    <a:pt x="1086" y="259"/>
                    <a:pt x="1103" y="225"/>
                  </a:cubicBezTo>
                  <a:cubicBezTo>
                    <a:pt x="1103" y="159"/>
                    <a:pt x="1086" y="108"/>
                    <a:pt x="1036" y="75"/>
                  </a:cubicBezTo>
                  <a:cubicBezTo>
                    <a:pt x="940" y="24"/>
                    <a:pt x="835" y="0"/>
                    <a:pt x="73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95"/>
            <p:cNvSpPr/>
            <p:nvPr/>
          </p:nvSpPr>
          <p:spPr>
            <a:xfrm>
              <a:off x="5922329" y="4602876"/>
              <a:ext cx="18236" cy="23076"/>
            </a:xfrm>
            <a:custGeom>
              <a:rect b="b" l="l" r="r" t="t"/>
              <a:pathLst>
                <a:path extrusionOk="0" h="720" w="569">
                  <a:moveTo>
                    <a:pt x="134" y="1"/>
                  </a:moveTo>
                  <a:cubicBezTo>
                    <a:pt x="50" y="17"/>
                    <a:pt x="0" y="101"/>
                    <a:pt x="17" y="168"/>
                  </a:cubicBezTo>
                  <a:cubicBezTo>
                    <a:pt x="34" y="235"/>
                    <a:pt x="50" y="285"/>
                    <a:pt x="84" y="335"/>
                  </a:cubicBezTo>
                  <a:cubicBezTo>
                    <a:pt x="134" y="418"/>
                    <a:pt x="184" y="502"/>
                    <a:pt x="251" y="569"/>
                  </a:cubicBezTo>
                  <a:cubicBezTo>
                    <a:pt x="318" y="636"/>
                    <a:pt x="384" y="686"/>
                    <a:pt x="468" y="719"/>
                  </a:cubicBezTo>
                  <a:cubicBezTo>
                    <a:pt x="485" y="702"/>
                    <a:pt x="401" y="652"/>
                    <a:pt x="301" y="535"/>
                  </a:cubicBezTo>
                  <a:cubicBezTo>
                    <a:pt x="234" y="468"/>
                    <a:pt x="184" y="385"/>
                    <a:pt x="134" y="301"/>
                  </a:cubicBezTo>
                  <a:cubicBezTo>
                    <a:pt x="84" y="235"/>
                    <a:pt x="50" y="84"/>
                    <a:pt x="150" y="67"/>
                  </a:cubicBezTo>
                  <a:cubicBezTo>
                    <a:pt x="234" y="67"/>
                    <a:pt x="334" y="151"/>
                    <a:pt x="384" y="235"/>
                  </a:cubicBezTo>
                  <a:cubicBezTo>
                    <a:pt x="451" y="301"/>
                    <a:pt x="485" y="385"/>
                    <a:pt x="501" y="468"/>
                  </a:cubicBezTo>
                  <a:cubicBezTo>
                    <a:pt x="501" y="552"/>
                    <a:pt x="501" y="636"/>
                    <a:pt x="501" y="719"/>
                  </a:cubicBezTo>
                  <a:cubicBezTo>
                    <a:pt x="551" y="652"/>
                    <a:pt x="568" y="552"/>
                    <a:pt x="551" y="468"/>
                  </a:cubicBezTo>
                  <a:cubicBezTo>
                    <a:pt x="535" y="368"/>
                    <a:pt x="501" y="268"/>
                    <a:pt x="451" y="184"/>
                  </a:cubicBezTo>
                  <a:cubicBezTo>
                    <a:pt x="384" y="84"/>
                    <a:pt x="267" y="1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95"/>
            <p:cNvSpPr/>
            <p:nvPr/>
          </p:nvSpPr>
          <p:spPr>
            <a:xfrm>
              <a:off x="5737016" y="4611434"/>
              <a:ext cx="66440" cy="54132"/>
            </a:xfrm>
            <a:custGeom>
              <a:rect b="b" l="l" r="r" t="t"/>
              <a:pathLst>
                <a:path extrusionOk="0" h="1689" w="2073">
                  <a:moveTo>
                    <a:pt x="435" y="1"/>
                  </a:moveTo>
                  <a:cubicBezTo>
                    <a:pt x="335" y="1"/>
                    <a:pt x="235" y="1"/>
                    <a:pt x="118" y="18"/>
                  </a:cubicBezTo>
                  <a:cubicBezTo>
                    <a:pt x="84" y="18"/>
                    <a:pt x="51" y="18"/>
                    <a:pt x="1" y="34"/>
                  </a:cubicBezTo>
                  <a:lnTo>
                    <a:pt x="18" y="34"/>
                  </a:lnTo>
                  <a:cubicBezTo>
                    <a:pt x="18" y="38"/>
                    <a:pt x="25" y="39"/>
                    <a:pt x="40" y="39"/>
                  </a:cubicBezTo>
                  <a:cubicBezTo>
                    <a:pt x="67" y="39"/>
                    <a:pt x="117" y="36"/>
                    <a:pt x="189" y="36"/>
                  </a:cubicBezTo>
                  <a:cubicBezTo>
                    <a:pt x="254" y="36"/>
                    <a:pt x="337" y="39"/>
                    <a:pt x="435" y="51"/>
                  </a:cubicBezTo>
                  <a:cubicBezTo>
                    <a:pt x="1137" y="135"/>
                    <a:pt x="1722" y="602"/>
                    <a:pt x="1956" y="1271"/>
                  </a:cubicBezTo>
                  <a:cubicBezTo>
                    <a:pt x="2039" y="1521"/>
                    <a:pt x="2039" y="1689"/>
                    <a:pt x="2056" y="1689"/>
                  </a:cubicBezTo>
                  <a:cubicBezTo>
                    <a:pt x="2073" y="1655"/>
                    <a:pt x="2073" y="1605"/>
                    <a:pt x="2056" y="1572"/>
                  </a:cubicBezTo>
                  <a:cubicBezTo>
                    <a:pt x="2056" y="1471"/>
                    <a:pt x="2023" y="1354"/>
                    <a:pt x="2006" y="1254"/>
                  </a:cubicBezTo>
                  <a:cubicBezTo>
                    <a:pt x="1789" y="552"/>
                    <a:pt x="1171" y="68"/>
                    <a:pt x="4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95"/>
            <p:cNvSpPr/>
            <p:nvPr/>
          </p:nvSpPr>
          <p:spPr>
            <a:xfrm>
              <a:off x="5754708" y="4535411"/>
              <a:ext cx="3237" cy="76600"/>
            </a:xfrm>
            <a:custGeom>
              <a:rect b="b" l="l" r="r" t="t"/>
              <a:pathLst>
                <a:path extrusionOk="0" h="2390" w="101">
                  <a:moveTo>
                    <a:pt x="67" y="0"/>
                  </a:moveTo>
                  <a:lnTo>
                    <a:pt x="67" y="0"/>
                  </a:lnTo>
                  <a:cubicBezTo>
                    <a:pt x="17" y="786"/>
                    <a:pt x="0" y="1588"/>
                    <a:pt x="34" y="2390"/>
                  </a:cubicBezTo>
                  <a:cubicBezTo>
                    <a:pt x="84" y="1588"/>
                    <a:pt x="101" y="802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95"/>
            <p:cNvSpPr/>
            <p:nvPr/>
          </p:nvSpPr>
          <p:spPr>
            <a:xfrm>
              <a:off x="5826981" y="4648259"/>
              <a:ext cx="54132" cy="3397"/>
            </a:xfrm>
            <a:custGeom>
              <a:rect b="b" l="l" r="r" t="t"/>
              <a:pathLst>
                <a:path extrusionOk="0" h="106" w="1689">
                  <a:moveTo>
                    <a:pt x="43" y="0"/>
                  </a:moveTo>
                  <a:cubicBezTo>
                    <a:pt x="16" y="0"/>
                    <a:pt x="1" y="2"/>
                    <a:pt x="1" y="5"/>
                  </a:cubicBezTo>
                  <a:cubicBezTo>
                    <a:pt x="268" y="72"/>
                    <a:pt x="552" y="105"/>
                    <a:pt x="836" y="105"/>
                  </a:cubicBezTo>
                  <a:cubicBezTo>
                    <a:pt x="1120" y="105"/>
                    <a:pt x="1405" y="88"/>
                    <a:pt x="1689" y="38"/>
                  </a:cubicBezTo>
                  <a:cubicBezTo>
                    <a:pt x="1689" y="26"/>
                    <a:pt x="1636" y="23"/>
                    <a:pt x="1546" y="23"/>
                  </a:cubicBezTo>
                  <a:cubicBezTo>
                    <a:pt x="1448" y="23"/>
                    <a:pt x="1306" y="27"/>
                    <a:pt x="1138" y="27"/>
                  </a:cubicBezTo>
                  <a:cubicBezTo>
                    <a:pt x="1044" y="27"/>
                    <a:pt x="942" y="25"/>
                    <a:pt x="836" y="22"/>
                  </a:cubicBezTo>
                  <a:cubicBezTo>
                    <a:pt x="462" y="22"/>
                    <a:pt x="152" y="0"/>
                    <a:pt x="4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95"/>
            <p:cNvSpPr/>
            <p:nvPr/>
          </p:nvSpPr>
          <p:spPr>
            <a:xfrm>
              <a:off x="5790059" y="4648291"/>
              <a:ext cx="5897" cy="10865"/>
            </a:xfrm>
            <a:custGeom>
              <a:rect b="b" l="l" r="r" t="t"/>
              <a:pathLst>
                <a:path extrusionOk="0" h="339" w="184">
                  <a:moveTo>
                    <a:pt x="21" y="1"/>
                  </a:moveTo>
                  <a:cubicBezTo>
                    <a:pt x="18" y="1"/>
                    <a:pt x="17" y="2"/>
                    <a:pt x="17" y="4"/>
                  </a:cubicBezTo>
                  <a:cubicBezTo>
                    <a:pt x="0" y="21"/>
                    <a:pt x="34" y="87"/>
                    <a:pt x="84" y="171"/>
                  </a:cubicBezTo>
                  <a:cubicBezTo>
                    <a:pt x="117" y="254"/>
                    <a:pt x="134" y="338"/>
                    <a:pt x="150" y="338"/>
                  </a:cubicBezTo>
                  <a:cubicBezTo>
                    <a:pt x="184" y="338"/>
                    <a:pt x="184" y="238"/>
                    <a:pt x="134" y="138"/>
                  </a:cubicBezTo>
                  <a:cubicBezTo>
                    <a:pt x="105" y="50"/>
                    <a:pt x="37" y="1"/>
                    <a:pt x="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95"/>
            <p:cNvSpPr/>
            <p:nvPr/>
          </p:nvSpPr>
          <p:spPr>
            <a:xfrm>
              <a:off x="5776117" y="4631112"/>
              <a:ext cx="8077" cy="7275"/>
            </a:xfrm>
            <a:custGeom>
              <a:rect b="b" l="l" r="r" t="t"/>
              <a:pathLst>
                <a:path extrusionOk="0" h="227" w="252">
                  <a:moveTo>
                    <a:pt x="29" y="1"/>
                  </a:moveTo>
                  <a:cubicBezTo>
                    <a:pt x="24" y="1"/>
                    <a:pt x="20" y="2"/>
                    <a:pt x="17" y="5"/>
                  </a:cubicBezTo>
                  <a:cubicBezTo>
                    <a:pt x="1" y="22"/>
                    <a:pt x="34" y="72"/>
                    <a:pt x="101" y="139"/>
                  </a:cubicBezTo>
                  <a:cubicBezTo>
                    <a:pt x="156" y="194"/>
                    <a:pt x="200" y="227"/>
                    <a:pt x="223" y="227"/>
                  </a:cubicBezTo>
                  <a:cubicBezTo>
                    <a:pt x="228" y="227"/>
                    <a:pt x="232" y="225"/>
                    <a:pt x="235" y="222"/>
                  </a:cubicBezTo>
                  <a:cubicBezTo>
                    <a:pt x="251" y="206"/>
                    <a:pt x="218" y="156"/>
                    <a:pt x="151" y="89"/>
                  </a:cubicBezTo>
                  <a:cubicBezTo>
                    <a:pt x="96" y="33"/>
                    <a:pt x="52" y="1"/>
                    <a:pt x="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95"/>
            <p:cNvSpPr/>
            <p:nvPr/>
          </p:nvSpPr>
          <p:spPr>
            <a:xfrm>
              <a:off x="5756855" y="4622235"/>
              <a:ext cx="11282" cy="4872"/>
            </a:xfrm>
            <a:custGeom>
              <a:rect b="b" l="l" r="r" t="t"/>
              <a:pathLst>
                <a:path extrusionOk="0" h="152" w="352">
                  <a:moveTo>
                    <a:pt x="103" y="1"/>
                  </a:moveTo>
                  <a:cubicBezTo>
                    <a:pt x="40" y="1"/>
                    <a:pt x="0" y="20"/>
                    <a:pt x="0" y="32"/>
                  </a:cubicBezTo>
                  <a:cubicBezTo>
                    <a:pt x="17" y="48"/>
                    <a:pt x="84" y="48"/>
                    <a:pt x="167" y="82"/>
                  </a:cubicBezTo>
                  <a:cubicBezTo>
                    <a:pt x="239" y="111"/>
                    <a:pt x="299" y="152"/>
                    <a:pt x="325" y="152"/>
                  </a:cubicBezTo>
                  <a:cubicBezTo>
                    <a:pt x="329" y="152"/>
                    <a:pt x="332" y="151"/>
                    <a:pt x="334" y="149"/>
                  </a:cubicBezTo>
                  <a:cubicBezTo>
                    <a:pt x="351" y="132"/>
                    <a:pt x="301" y="48"/>
                    <a:pt x="201" y="15"/>
                  </a:cubicBezTo>
                  <a:cubicBezTo>
                    <a:pt x="164" y="4"/>
                    <a:pt x="131" y="1"/>
                    <a:pt x="1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95"/>
            <p:cNvSpPr/>
            <p:nvPr/>
          </p:nvSpPr>
          <p:spPr>
            <a:xfrm>
              <a:off x="5742914" y="4619094"/>
              <a:ext cx="5929" cy="2949"/>
            </a:xfrm>
            <a:custGeom>
              <a:rect b="b" l="l" r="r" t="t"/>
              <a:pathLst>
                <a:path extrusionOk="0" h="92" w="185">
                  <a:moveTo>
                    <a:pt x="38" y="0"/>
                  </a:moveTo>
                  <a:cubicBezTo>
                    <a:pt x="22" y="0"/>
                    <a:pt x="9" y="4"/>
                    <a:pt x="1" y="13"/>
                  </a:cubicBezTo>
                  <a:cubicBezTo>
                    <a:pt x="1" y="29"/>
                    <a:pt x="34" y="63"/>
                    <a:pt x="84" y="79"/>
                  </a:cubicBezTo>
                  <a:cubicBezTo>
                    <a:pt x="109" y="88"/>
                    <a:pt x="130" y="92"/>
                    <a:pt x="147" y="92"/>
                  </a:cubicBezTo>
                  <a:cubicBezTo>
                    <a:pt x="164" y="92"/>
                    <a:pt x="176" y="88"/>
                    <a:pt x="185" y="79"/>
                  </a:cubicBezTo>
                  <a:cubicBezTo>
                    <a:pt x="185" y="63"/>
                    <a:pt x="151" y="29"/>
                    <a:pt x="101" y="13"/>
                  </a:cubicBezTo>
                  <a:cubicBezTo>
                    <a:pt x="76" y="4"/>
                    <a:pt x="55" y="0"/>
                    <a:pt x="3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95"/>
            <p:cNvSpPr/>
            <p:nvPr/>
          </p:nvSpPr>
          <p:spPr>
            <a:xfrm>
              <a:off x="5735959" y="4583069"/>
              <a:ext cx="187460" cy="24679"/>
            </a:xfrm>
            <a:custGeom>
              <a:rect b="b" l="l" r="r" t="t"/>
              <a:pathLst>
                <a:path extrusionOk="0" h="770" w="5849">
                  <a:moveTo>
                    <a:pt x="5832" y="0"/>
                  </a:moveTo>
                  <a:lnTo>
                    <a:pt x="1" y="401"/>
                  </a:lnTo>
                  <a:lnTo>
                    <a:pt x="51" y="769"/>
                  </a:lnTo>
                  <a:lnTo>
                    <a:pt x="5849" y="702"/>
                  </a:lnTo>
                  <a:lnTo>
                    <a:pt x="583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95"/>
            <p:cNvSpPr/>
            <p:nvPr/>
          </p:nvSpPr>
          <p:spPr>
            <a:xfrm>
              <a:off x="5512666" y="2842145"/>
              <a:ext cx="625488" cy="377004"/>
            </a:xfrm>
            <a:custGeom>
              <a:rect b="b" l="l" r="r" t="t"/>
              <a:pathLst>
                <a:path extrusionOk="0" h="11763" w="19516">
                  <a:moveTo>
                    <a:pt x="4896" y="0"/>
                  </a:moveTo>
                  <a:lnTo>
                    <a:pt x="0" y="2556"/>
                  </a:lnTo>
                  <a:lnTo>
                    <a:pt x="2323" y="9557"/>
                  </a:lnTo>
                  <a:cubicBezTo>
                    <a:pt x="2957" y="11445"/>
                    <a:pt x="4612" y="11763"/>
                    <a:pt x="6600" y="11763"/>
                  </a:cubicBezTo>
                  <a:lnTo>
                    <a:pt x="19516" y="11763"/>
                  </a:lnTo>
                  <a:lnTo>
                    <a:pt x="19516" y="8856"/>
                  </a:lnTo>
                  <a:lnTo>
                    <a:pt x="7719" y="7185"/>
                  </a:lnTo>
                  <a:lnTo>
                    <a:pt x="4896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95"/>
            <p:cNvSpPr/>
            <p:nvPr/>
          </p:nvSpPr>
          <p:spPr>
            <a:xfrm>
              <a:off x="6138122" y="3025728"/>
              <a:ext cx="256560" cy="193422"/>
            </a:xfrm>
            <a:custGeom>
              <a:rect b="b" l="l" r="r" t="t"/>
              <a:pathLst>
                <a:path extrusionOk="0" h="6035" w="8005">
                  <a:moveTo>
                    <a:pt x="3778" y="1"/>
                  </a:moveTo>
                  <a:cubicBezTo>
                    <a:pt x="3501" y="1"/>
                    <a:pt x="2440" y="2041"/>
                    <a:pt x="2440" y="2041"/>
                  </a:cubicBezTo>
                  <a:lnTo>
                    <a:pt x="1421" y="2543"/>
                  </a:lnTo>
                  <a:lnTo>
                    <a:pt x="1" y="3128"/>
                  </a:lnTo>
                  <a:lnTo>
                    <a:pt x="1" y="6035"/>
                  </a:lnTo>
                  <a:lnTo>
                    <a:pt x="1571" y="5951"/>
                  </a:lnTo>
                  <a:lnTo>
                    <a:pt x="6584" y="4865"/>
                  </a:lnTo>
                  <a:cubicBezTo>
                    <a:pt x="6770" y="5040"/>
                    <a:pt x="6969" y="5097"/>
                    <a:pt x="7149" y="5097"/>
                  </a:cubicBezTo>
                  <a:cubicBezTo>
                    <a:pt x="7484" y="5097"/>
                    <a:pt x="7753" y="4899"/>
                    <a:pt x="7753" y="4899"/>
                  </a:cubicBezTo>
                  <a:lnTo>
                    <a:pt x="5832" y="3144"/>
                  </a:lnTo>
                  <a:lnTo>
                    <a:pt x="3777" y="2877"/>
                  </a:lnTo>
                  <a:lnTo>
                    <a:pt x="5364" y="2426"/>
                  </a:lnTo>
                  <a:cubicBezTo>
                    <a:pt x="5364" y="2426"/>
                    <a:pt x="6216" y="2810"/>
                    <a:pt x="6851" y="3144"/>
                  </a:cubicBezTo>
                  <a:cubicBezTo>
                    <a:pt x="7018" y="3232"/>
                    <a:pt x="7159" y="3267"/>
                    <a:pt x="7278" y="3267"/>
                  </a:cubicBezTo>
                  <a:cubicBezTo>
                    <a:pt x="7610" y="3267"/>
                    <a:pt x="7772" y="2996"/>
                    <a:pt x="7870" y="2860"/>
                  </a:cubicBezTo>
                  <a:cubicBezTo>
                    <a:pt x="8004" y="2676"/>
                    <a:pt x="5047" y="1306"/>
                    <a:pt x="5047" y="1306"/>
                  </a:cubicBezTo>
                  <a:lnTo>
                    <a:pt x="3677" y="1691"/>
                  </a:lnTo>
                  <a:cubicBezTo>
                    <a:pt x="4128" y="722"/>
                    <a:pt x="4061" y="87"/>
                    <a:pt x="3794" y="3"/>
                  </a:cubicBezTo>
                  <a:cubicBezTo>
                    <a:pt x="3789" y="1"/>
                    <a:pt x="3784" y="1"/>
                    <a:pt x="3778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95"/>
            <p:cNvSpPr/>
            <p:nvPr/>
          </p:nvSpPr>
          <p:spPr>
            <a:xfrm>
              <a:off x="6261835" y="3148896"/>
              <a:ext cx="87304" cy="32819"/>
            </a:xfrm>
            <a:custGeom>
              <a:rect b="b" l="l" r="r" t="t"/>
              <a:pathLst>
                <a:path extrusionOk="0" h="1024" w="2724">
                  <a:moveTo>
                    <a:pt x="154" y="0"/>
                  </a:moveTo>
                  <a:cubicBezTo>
                    <a:pt x="66" y="0"/>
                    <a:pt x="17" y="6"/>
                    <a:pt x="17" y="20"/>
                  </a:cubicBezTo>
                  <a:cubicBezTo>
                    <a:pt x="0" y="53"/>
                    <a:pt x="685" y="170"/>
                    <a:pt x="1521" y="270"/>
                  </a:cubicBezTo>
                  <a:cubicBezTo>
                    <a:pt x="1705" y="287"/>
                    <a:pt x="1888" y="337"/>
                    <a:pt x="2055" y="404"/>
                  </a:cubicBezTo>
                  <a:cubicBezTo>
                    <a:pt x="2189" y="488"/>
                    <a:pt x="2306" y="588"/>
                    <a:pt x="2423" y="688"/>
                  </a:cubicBezTo>
                  <a:cubicBezTo>
                    <a:pt x="2581" y="860"/>
                    <a:pt x="2665" y="995"/>
                    <a:pt x="2707" y="1020"/>
                  </a:cubicBezTo>
                  <a:lnTo>
                    <a:pt x="2707" y="1020"/>
                  </a:lnTo>
                  <a:cubicBezTo>
                    <a:pt x="2673" y="870"/>
                    <a:pt x="2606" y="738"/>
                    <a:pt x="2507" y="621"/>
                  </a:cubicBezTo>
                  <a:cubicBezTo>
                    <a:pt x="2406" y="488"/>
                    <a:pt x="2273" y="371"/>
                    <a:pt x="2122" y="287"/>
                  </a:cubicBezTo>
                  <a:cubicBezTo>
                    <a:pt x="1939" y="187"/>
                    <a:pt x="1738" y="137"/>
                    <a:pt x="1538" y="120"/>
                  </a:cubicBezTo>
                  <a:cubicBezTo>
                    <a:pt x="926" y="47"/>
                    <a:pt x="395" y="0"/>
                    <a:pt x="154" y="0"/>
                  </a:cubicBezTo>
                  <a:close/>
                  <a:moveTo>
                    <a:pt x="2707" y="1020"/>
                  </a:moveTo>
                  <a:cubicBezTo>
                    <a:pt x="2707" y="1021"/>
                    <a:pt x="2707" y="1021"/>
                    <a:pt x="2707" y="1022"/>
                  </a:cubicBezTo>
                  <a:lnTo>
                    <a:pt x="2712" y="1022"/>
                  </a:lnTo>
                  <a:cubicBezTo>
                    <a:pt x="2710" y="1022"/>
                    <a:pt x="2708" y="1021"/>
                    <a:pt x="2707" y="1020"/>
                  </a:cubicBezTo>
                  <a:close/>
                  <a:moveTo>
                    <a:pt x="2712" y="1022"/>
                  </a:moveTo>
                  <a:cubicBezTo>
                    <a:pt x="2714" y="1023"/>
                    <a:pt x="2716" y="1023"/>
                    <a:pt x="2718" y="1023"/>
                  </a:cubicBezTo>
                  <a:cubicBezTo>
                    <a:pt x="2720" y="1023"/>
                    <a:pt x="2722" y="1023"/>
                    <a:pt x="2724" y="1022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95"/>
            <p:cNvSpPr/>
            <p:nvPr/>
          </p:nvSpPr>
          <p:spPr>
            <a:xfrm>
              <a:off x="6270392" y="3175786"/>
              <a:ext cx="54132" cy="12307"/>
            </a:xfrm>
            <a:custGeom>
              <a:rect b="b" l="l" r="r" t="t"/>
              <a:pathLst>
                <a:path extrusionOk="0" h="384" w="1689">
                  <a:moveTo>
                    <a:pt x="588" y="1"/>
                  </a:moveTo>
                  <a:cubicBezTo>
                    <a:pt x="244" y="1"/>
                    <a:pt x="1" y="57"/>
                    <a:pt x="1" y="83"/>
                  </a:cubicBezTo>
                  <a:cubicBezTo>
                    <a:pt x="1" y="133"/>
                    <a:pt x="402" y="133"/>
                    <a:pt x="886" y="183"/>
                  </a:cubicBezTo>
                  <a:cubicBezTo>
                    <a:pt x="1120" y="200"/>
                    <a:pt x="1354" y="233"/>
                    <a:pt x="1488" y="250"/>
                  </a:cubicBezTo>
                  <a:cubicBezTo>
                    <a:pt x="1638" y="283"/>
                    <a:pt x="1638" y="384"/>
                    <a:pt x="1672" y="384"/>
                  </a:cubicBezTo>
                  <a:cubicBezTo>
                    <a:pt x="1672" y="384"/>
                    <a:pt x="1688" y="367"/>
                    <a:pt x="1672" y="300"/>
                  </a:cubicBezTo>
                  <a:cubicBezTo>
                    <a:pt x="1655" y="233"/>
                    <a:pt x="1605" y="183"/>
                    <a:pt x="1521" y="150"/>
                  </a:cubicBezTo>
                  <a:cubicBezTo>
                    <a:pt x="1321" y="83"/>
                    <a:pt x="1103" y="33"/>
                    <a:pt x="903" y="16"/>
                  </a:cubicBezTo>
                  <a:cubicBezTo>
                    <a:pt x="792" y="5"/>
                    <a:pt x="686" y="1"/>
                    <a:pt x="58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95"/>
            <p:cNvSpPr/>
            <p:nvPr/>
          </p:nvSpPr>
          <p:spPr>
            <a:xfrm>
              <a:off x="5141015" y="1960162"/>
              <a:ext cx="320276" cy="516261"/>
            </a:xfrm>
            <a:custGeom>
              <a:rect b="b" l="l" r="r" t="t"/>
              <a:pathLst>
                <a:path extrusionOk="0" h="16108" w="9993">
                  <a:moveTo>
                    <a:pt x="9992" y="0"/>
                  </a:moveTo>
                  <a:lnTo>
                    <a:pt x="702" y="1320"/>
                  </a:lnTo>
                  <a:lnTo>
                    <a:pt x="0" y="15539"/>
                  </a:lnTo>
                  <a:lnTo>
                    <a:pt x="6082" y="16107"/>
                  </a:lnTo>
                  <a:lnTo>
                    <a:pt x="6416" y="12665"/>
                  </a:lnTo>
                  <a:cubicBezTo>
                    <a:pt x="6416" y="12665"/>
                    <a:pt x="6667" y="12726"/>
                    <a:pt x="7023" y="12726"/>
                  </a:cubicBezTo>
                  <a:cubicBezTo>
                    <a:pt x="7707" y="12726"/>
                    <a:pt x="8778" y="12502"/>
                    <a:pt x="9207" y="11195"/>
                  </a:cubicBezTo>
                  <a:cubicBezTo>
                    <a:pt x="9624" y="9942"/>
                    <a:pt x="9992" y="0"/>
                    <a:pt x="999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95"/>
            <p:cNvSpPr/>
            <p:nvPr/>
          </p:nvSpPr>
          <p:spPr>
            <a:xfrm>
              <a:off x="5081562" y="1900613"/>
              <a:ext cx="402195" cy="458700"/>
            </a:xfrm>
            <a:custGeom>
              <a:rect b="b" l="l" r="r" t="t"/>
              <a:pathLst>
                <a:path extrusionOk="0" h="14312" w="12549">
                  <a:moveTo>
                    <a:pt x="6330" y="1"/>
                  </a:moveTo>
                  <a:cubicBezTo>
                    <a:pt x="4946" y="1"/>
                    <a:pt x="946" y="432"/>
                    <a:pt x="285" y="5350"/>
                  </a:cubicBezTo>
                  <a:cubicBezTo>
                    <a:pt x="1" y="7455"/>
                    <a:pt x="1003" y="9143"/>
                    <a:pt x="1170" y="10430"/>
                  </a:cubicBezTo>
                  <a:cubicBezTo>
                    <a:pt x="1521" y="13120"/>
                    <a:pt x="1989" y="14256"/>
                    <a:pt x="1989" y="14256"/>
                  </a:cubicBezTo>
                  <a:lnTo>
                    <a:pt x="3309" y="14306"/>
                  </a:lnTo>
                  <a:cubicBezTo>
                    <a:pt x="3431" y="14309"/>
                    <a:pt x="3548" y="14311"/>
                    <a:pt x="3659" y="14311"/>
                  </a:cubicBezTo>
                  <a:cubicBezTo>
                    <a:pt x="4658" y="14311"/>
                    <a:pt x="5264" y="14137"/>
                    <a:pt x="6316" y="13070"/>
                  </a:cubicBezTo>
                  <a:cubicBezTo>
                    <a:pt x="7403" y="11967"/>
                    <a:pt x="7703" y="11349"/>
                    <a:pt x="8472" y="10196"/>
                  </a:cubicBezTo>
                  <a:cubicBezTo>
                    <a:pt x="8472" y="10196"/>
                    <a:pt x="7369" y="9544"/>
                    <a:pt x="7553" y="8575"/>
                  </a:cubicBezTo>
                  <a:cubicBezTo>
                    <a:pt x="7647" y="8064"/>
                    <a:pt x="8188" y="7739"/>
                    <a:pt x="8676" y="7739"/>
                  </a:cubicBezTo>
                  <a:cubicBezTo>
                    <a:pt x="9145" y="7739"/>
                    <a:pt x="9565" y="8038"/>
                    <a:pt x="9491" y="8759"/>
                  </a:cubicBezTo>
                  <a:cubicBezTo>
                    <a:pt x="9633" y="8750"/>
                    <a:pt x="9779" y="8746"/>
                    <a:pt x="9926" y="8746"/>
                  </a:cubicBezTo>
                  <a:cubicBezTo>
                    <a:pt x="10072" y="8746"/>
                    <a:pt x="10218" y="8750"/>
                    <a:pt x="10360" y="8759"/>
                  </a:cubicBezTo>
                  <a:lnTo>
                    <a:pt x="10694" y="5618"/>
                  </a:lnTo>
                  <a:cubicBezTo>
                    <a:pt x="10694" y="5618"/>
                    <a:pt x="12549" y="4849"/>
                    <a:pt x="12382" y="3512"/>
                  </a:cubicBezTo>
                  <a:cubicBezTo>
                    <a:pt x="11981" y="438"/>
                    <a:pt x="9775" y="104"/>
                    <a:pt x="6801" y="20"/>
                  </a:cubicBezTo>
                  <a:cubicBezTo>
                    <a:pt x="6801" y="20"/>
                    <a:pt x="6625" y="1"/>
                    <a:pt x="63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95"/>
            <p:cNvSpPr/>
            <p:nvPr/>
          </p:nvSpPr>
          <p:spPr>
            <a:xfrm>
              <a:off x="5338090" y="1906606"/>
              <a:ext cx="184768" cy="148904"/>
            </a:xfrm>
            <a:custGeom>
              <a:rect b="b" l="l" r="r" t="t"/>
              <a:pathLst>
                <a:path extrusionOk="0" h="4646" w="5765">
                  <a:moveTo>
                    <a:pt x="0" y="0"/>
                  </a:moveTo>
                  <a:lnTo>
                    <a:pt x="2490" y="1888"/>
                  </a:lnTo>
                  <a:cubicBezTo>
                    <a:pt x="2991" y="2740"/>
                    <a:pt x="3325" y="3676"/>
                    <a:pt x="3492" y="4645"/>
                  </a:cubicBezTo>
                  <a:lnTo>
                    <a:pt x="4628" y="4328"/>
                  </a:lnTo>
                  <a:cubicBezTo>
                    <a:pt x="4628" y="4060"/>
                    <a:pt x="4628" y="3810"/>
                    <a:pt x="4612" y="3559"/>
                  </a:cubicBezTo>
                  <a:lnTo>
                    <a:pt x="4612" y="3559"/>
                  </a:lnTo>
                  <a:lnTo>
                    <a:pt x="4879" y="4044"/>
                  </a:lnTo>
                  <a:lnTo>
                    <a:pt x="5531" y="3927"/>
                  </a:lnTo>
                  <a:cubicBezTo>
                    <a:pt x="5765" y="2657"/>
                    <a:pt x="4896" y="1387"/>
                    <a:pt x="3759" y="769"/>
                  </a:cubicBezTo>
                  <a:cubicBezTo>
                    <a:pt x="2623" y="151"/>
                    <a:pt x="1287" y="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95"/>
            <p:cNvSpPr/>
            <p:nvPr/>
          </p:nvSpPr>
          <p:spPr>
            <a:xfrm>
              <a:off x="5154924" y="1939682"/>
              <a:ext cx="71247" cy="176852"/>
            </a:xfrm>
            <a:custGeom>
              <a:rect b="b" l="l" r="r" t="t"/>
              <a:pathLst>
                <a:path extrusionOk="0" h="5518" w="2223">
                  <a:moveTo>
                    <a:pt x="2202" y="1"/>
                  </a:moveTo>
                  <a:cubicBezTo>
                    <a:pt x="2184" y="1"/>
                    <a:pt x="2105" y="48"/>
                    <a:pt x="1989" y="121"/>
                  </a:cubicBezTo>
                  <a:cubicBezTo>
                    <a:pt x="1822" y="255"/>
                    <a:pt x="1655" y="405"/>
                    <a:pt x="1504" y="572"/>
                  </a:cubicBezTo>
                  <a:cubicBezTo>
                    <a:pt x="452" y="1658"/>
                    <a:pt x="1" y="3162"/>
                    <a:pt x="235" y="4649"/>
                  </a:cubicBezTo>
                  <a:cubicBezTo>
                    <a:pt x="285" y="4866"/>
                    <a:pt x="335" y="5084"/>
                    <a:pt x="402" y="5284"/>
                  </a:cubicBezTo>
                  <a:cubicBezTo>
                    <a:pt x="418" y="5368"/>
                    <a:pt x="452" y="5451"/>
                    <a:pt x="502" y="5518"/>
                  </a:cubicBezTo>
                  <a:cubicBezTo>
                    <a:pt x="535" y="5501"/>
                    <a:pt x="418" y="5184"/>
                    <a:pt x="352" y="4632"/>
                  </a:cubicBezTo>
                  <a:cubicBezTo>
                    <a:pt x="168" y="3179"/>
                    <a:pt x="619" y="1725"/>
                    <a:pt x="1588" y="639"/>
                  </a:cubicBezTo>
                  <a:cubicBezTo>
                    <a:pt x="1939" y="221"/>
                    <a:pt x="2223" y="21"/>
                    <a:pt x="2206" y="4"/>
                  </a:cubicBezTo>
                  <a:cubicBezTo>
                    <a:pt x="2206" y="2"/>
                    <a:pt x="2205" y="1"/>
                    <a:pt x="220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95"/>
            <p:cNvSpPr/>
            <p:nvPr/>
          </p:nvSpPr>
          <p:spPr>
            <a:xfrm>
              <a:off x="5193480" y="1938207"/>
              <a:ext cx="31633" cy="162269"/>
            </a:xfrm>
            <a:custGeom>
              <a:rect b="b" l="l" r="r" t="t"/>
              <a:pathLst>
                <a:path extrusionOk="0" h="5063" w="987">
                  <a:moveTo>
                    <a:pt x="936" y="0"/>
                  </a:moveTo>
                  <a:lnTo>
                    <a:pt x="936" y="0"/>
                  </a:lnTo>
                  <a:cubicBezTo>
                    <a:pt x="786" y="217"/>
                    <a:pt x="669" y="434"/>
                    <a:pt x="586" y="685"/>
                  </a:cubicBezTo>
                  <a:cubicBezTo>
                    <a:pt x="101" y="1838"/>
                    <a:pt x="1" y="3108"/>
                    <a:pt x="251" y="4328"/>
                  </a:cubicBezTo>
                  <a:cubicBezTo>
                    <a:pt x="301" y="4595"/>
                    <a:pt x="385" y="4829"/>
                    <a:pt x="502" y="5063"/>
                  </a:cubicBezTo>
                  <a:cubicBezTo>
                    <a:pt x="552" y="5046"/>
                    <a:pt x="168" y="3927"/>
                    <a:pt x="301" y="2506"/>
                  </a:cubicBezTo>
                  <a:cubicBezTo>
                    <a:pt x="418" y="1069"/>
                    <a:pt x="987" y="33"/>
                    <a:pt x="93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95"/>
            <p:cNvSpPr/>
            <p:nvPr/>
          </p:nvSpPr>
          <p:spPr>
            <a:xfrm>
              <a:off x="5300592" y="1918368"/>
              <a:ext cx="158007" cy="111438"/>
            </a:xfrm>
            <a:custGeom>
              <a:rect b="b" l="l" r="r" t="t"/>
              <a:pathLst>
                <a:path extrusionOk="0" h="3477" w="4930">
                  <a:moveTo>
                    <a:pt x="970" y="1"/>
                  </a:moveTo>
                  <a:cubicBezTo>
                    <a:pt x="719" y="1"/>
                    <a:pt x="485" y="18"/>
                    <a:pt x="251" y="68"/>
                  </a:cubicBezTo>
                  <a:cubicBezTo>
                    <a:pt x="168" y="84"/>
                    <a:pt x="67" y="101"/>
                    <a:pt x="0" y="134"/>
                  </a:cubicBezTo>
                  <a:cubicBezTo>
                    <a:pt x="0" y="140"/>
                    <a:pt x="11" y="142"/>
                    <a:pt x="32" y="142"/>
                  </a:cubicBezTo>
                  <a:cubicBezTo>
                    <a:pt x="121" y="142"/>
                    <a:pt x="398" y="99"/>
                    <a:pt x="809" y="99"/>
                  </a:cubicBezTo>
                  <a:cubicBezTo>
                    <a:pt x="860" y="99"/>
                    <a:pt x="914" y="100"/>
                    <a:pt x="970" y="101"/>
                  </a:cubicBezTo>
                  <a:cubicBezTo>
                    <a:pt x="2540" y="168"/>
                    <a:pt x="3944" y="1120"/>
                    <a:pt x="4595" y="2574"/>
                  </a:cubicBezTo>
                  <a:cubicBezTo>
                    <a:pt x="4841" y="3097"/>
                    <a:pt x="4894" y="3477"/>
                    <a:pt x="4927" y="3477"/>
                  </a:cubicBezTo>
                  <a:cubicBezTo>
                    <a:pt x="4928" y="3477"/>
                    <a:pt x="4929" y="3477"/>
                    <a:pt x="4929" y="3476"/>
                  </a:cubicBezTo>
                  <a:cubicBezTo>
                    <a:pt x="4929" y="3393"/>
                    <a:pt x="4929" y="3309"/>
                    <a:pt x="4896" y="3209"/>
                  </a:cubicBezTo>
                  <a:cubicBezTo>
                    <a:pt x="4863" y="2975"/>
                    <a:pt x="4796" y="2741"/>
                    <a:pt x="4696" y="2524"/>
                  </a:cubicBezTo>
                  <a:cubicBezTo>
                    <a:pt x="4094" y="1003"/>
                    <a:pt x="2607" y="1"/>
                    <a:pt x="97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95"/>
            <p:cNvSpPr/>
            <p:nvPr/>
          </p:nvSpPr>
          <p:spPr>
            <a:xfrm>
              <a:off x="5176366" y="1869877"/>
              <a:ext cx="46601" cy="44806"/>
            </a:xfrm>
            <a:custGeom>
              <a:rect b="b" l="l" r="r" t="t"/>
              <a:pathLst>
                <a:path extrusionOk="0" h="1398" w="1454">
                  <a:moveTo>
                    <a:pt x="42" y="1"/>
                  </a:moveTo>
                  <a:cubicBezTo>
                    <a:pt x="27" y="1"/>
                    <a:pt x="19" y="4"/>
                    <a:pt x="17" y="10"/>
                  </a:cubicBezTo>
                  <a:cubicBezTo>
                    <a:pt x="0" y="43"/>
                    <a:pt x="401" y="244"/>
                    <a:pt x="785" y="628"/>
                  </a:cubicBezTo>
                  <a:cubicBezTo>
                    <a:pt x="1162" y="1005"/>
                    <a:pt x="1362" y="1397"/>
                    <a:pt x="1401" y="1397"/>
                  </a:cubicBezTo>
                  <a:cubicBezTo>
                    <a:pt x="1402" y="1397"/>
                    <a:pt x="1403" y="1397"/>
                    <a:pt x="1404" y="1397"/>
                  </a:cubicBezTo>
                  <a:cubicBezTo>
                    <a:pt x="1454" y="1380"/>
                    <a:pt x="1303" y="929"/>
                    <a:pt x="902" y="528"/>
                  </a:cubicBezTo>
                  <a:cubicBezTo>
                    <a:pt x="536" y="161"/>
                    <a:pt x="144" y="1"/>
                    <a:pt x="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95"/>
            <p:cNvSpPr/>
            <p:nvPr/>
          </p:nvSpPr>
          <p:spPr>
            <a:xfrm>
              <a:off x="5215980" y="1870165"/>
              <a:ext cx="9679" cy="46665"/>
            </a:xfrm>
            <a:custGeom>
              <a:rect b="b" l="l" r="r" t="t"/>
              <a:pathLst>
                <a:path extrusionOk="0" h="1456" w="302">
                  <a:moveTo>
                    <a:pt x="214" y="0"/>
                  </a:moveTo>
                  <a:cubicBezTo>
                    <a:pt x="159" y="0"/>
                    <a:pt x="1" y="313"/>
                    <a:pt x="17" y="736"/>
                  </a:cubicBezTo>
                  <a:cubicBezTo>
                    <a:pt x="33" y="1159"/>
                    <a:pt x="224" y="1455"/>
                    <a:pt x="265" y="1455"/>
                  </a:cubicBezTo>
                  <a:cubicBezTo>
                    <a:pt x="266" y="1455"/>
                    <a:pt x="267" y="1455"/>
                    <a:pt x="268" y="1455"/>
                  </a:cubicBezTo>
                  <a:cubicBezTo>
                    <a:pt x="301" y="1438"/>
                    <a:pt x="184" y="1121"/>
                    <a:pt x="184" y="736"/>
                  </a:cubicBezTo>
                  <a:cubicBezTo>
                    <a:pt x="168" y="335"/>
                    <a:pt x="251" y="18"/>
                    <a:pt x="218" y="1"/>
                  </a:cubicBezTo>
                  <a:cubicBezTo>
                    <a:pt x="216" y="1"/>
                    <a:pt x="215" y="0"/>
                    <a:pt x="21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95"/>
            <p:cNvSpPr/>
            <p:nvPr/>
          </p:nvSpPr>
          <p:spPr>
            <a:xfrm>
              <a:off x="4884486" y="2421137"/>
              <a:ext cx="827403" cy="966692"/>
            </a:xfrm>
            <a:custGeom>
              <a:rect b="b" l="l" r="r" t="t"/>
              <a:pathLst>
                <a:path extrusionOk="0" h="30162" w="25816">
                  <a:moveTo>
                    <a:pt x="10274" y="0"/>
                  </a:moveTo>
                  <a:cubicBezTo>
                    <a:pt x="10173" y="0"/>
                    <a:pt x="10074" y="1"/>
                    <a:pt x="9976" y="3"/>
                  </a:cubicBezTo>
                  <a:cubicBezTo>
                    <a:pt x="6434" y="37"/>
                    <a:pt x="1237" y="2242"/>
                    <a:pt x="536" y="5717"/>
                  </a:cubicBezTo>
                  <a:cubicBezTo>
                    <a:pt x="1" y="8357"/>
                    <a:pt x="519" y="13019"/>
                    <a:pt x="519" y="18700"/>
                  </a:cubicBezTo>
                  <a:lnTo>
                    <a:pt x="970" y="29544"/>
                  </a:lnTo>
                  <a:lnTo>
                    <a:pt x="19082" y="30162"/>
                  </a:lnTo>
                  <a:lnTo>
                    <a:pt x="18514" y="14172"/>
                  </a:lnTo>
                  <a:lnTo>
                    <a:pt x="19500" y="17530"/>
                  </a:lnTo>
                  <a:lnTo>
                    <a:pt x="25816" y="14673"/>
                  </a:lnTo>
                  <a:cubicBezTo>
                    <a:pt x="25582" y="13971"/>
                    <a:pt x="24546" y="10830"/>
                    <a:pt x="22541" y="5851"/>
                  </a:cubicBezTo>
                  <a:cubicBezTo>
                    <a:pt x="21438" y="3077"/>
                    <a:pt x="18948" y="1089"/>
                    <a:pt x="16008" y="588"/>
                  </a:cubicBezTo>
                  <a:cubicBezTo>
                    <a:pt x="14053" y="257"/>
                    <a:pt x="11950" y="0"/>
                    <a:pt x="10274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95"/>
            <p:cNvSpPr/>
            <p:nvPr/>
          </p:nvSpPr>
          <p:spPr>
            <a:xfrm>
              <a:off x="4901633" y="2933680"/>
              <a:ext cx="430592" cy="480397"/>
            </a:xfrm>
            <a:custGeom>
              <a:rect b="b" l="l" r="r" t="t"/>
              <a:pathLst>
                <a:path extrusionOk="0" h="14989" w="13435">
                  <a:moveTo>
                    <a:pt x="8183" y="1"/>
                  </a:moveTo>
                  <a:cubicBezTo>
                    <a:pt x="7692" y="1"/>
                    <a:pt x="7194" y="39"/>
                    <a:pt x="6717" y="68"/>
                  </a:cubicBezTo>
                  <a:cubicBezTo>
                    <a:pt x="5180" y="159"/>
                    <a:pt x="3643" y="398"/>
                    <a:pt x="2122" y="398"/>
                  </a:cubicBezTo>
                  <a:cubicBezTo>
                    <a:pt x="1411" y="398"/>
                    <a:pt x="703" y="345"/>
                    <a:pt x="1" y="202"/>
                  </a:cubicBezTo>
                  <a:lnTo>
                    <a:pt x="1" y="202"/>
                  </a:lnTo>
                  <a:lnTo>
                    <a:pt x="2524" y="14989"/>
                  </a:lnTo>
                  <a:lnTo>
                    <a:pt x="13434" y="14337"/>
                  </a:lnTo>
                  <a:cubicBezTo>
                    <a:pt x="13217" y="10210"/>
                    <a:pt x="13050" y="7520"/>
                    <a:pt x="12098" y="3510"/>
                  </a:cubicBezTo>
                  <a:cubicBezTo>
                    <a:pt x="11864" y="2457"/>
                    <a:pt x="11513" y="1338"/>
                    <a:pt x="10661" y="670"/>
                  </a:cubicBezTo>
                  <a:cubicBezTo>
                    <a:pt x="9968" y="128"/>
                    <a:pt x="9086" y="1"/>
                    <a:pt x="8183" y="1"/>
                  </a:cubicBezTo>
                  <a:close/>
                </a:path>
              </a:pathLst>
            </a:custGeom>
            <a:solidFill>
              <a:srgbClr val="263238">
                <a:alpha val="196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95"/>
            <p:cNvSpPr/>
            <p:nvPr/>
          </p:nvSpPr>
          <p:spPr>
            <a:xfrm>
              <a:off x="4909133" y="2573310"/>
              <a:ext cx="680678" cy="4840"/>
            </a:xfrm>
            <a:custGeom>
              <a:rect b="b" l="l" r="r" t="t"/>
              <a:pathLst>
                <a:path extrusionOk="0" h="151" w="21238">
                  <a:moveTo>
                    <a:pt x="10627" y="0"/>
                  </a:moveTo>
                  <a:cubicBezTo>
                    <a:pt x="4746" y="0"/>
                    <a:pt x="0" y="34"/>
                    <a:pt x="0" y="67"/>
                  </a:cubicBezTo>
                  <a:cubicBezTo>
                    <a:pt x="0" y="117"/>
                    <a:pt x="4762" y="151"/>
                    <a:pt x="10627" y="151"/>
                  </a:cubicBezTo>
                  <a:cubicBezTo>
                    <a:pt x="16492" y="151"/>
                    <a:pt x="21237" y="117"/>
                    <a:pt x="21237" y="67"/>
                  </a:cubicBezTo>
                  <a:cubicBezTo>
                    <a:pt x="21237" y="34"/>
                    <a:pt x="16492" y="0"/>
                    <a:pt x="1062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95"/>
            <p:cNvSpPr/>
            <p:nvPr/>
          </p:nvSpPr>
          <p:spPr>
            <a:xfrm>
              <a:off x="4891986" y="2670774"/>
              <a:ext cx="740643" cy="4840"/>
            </a:xfrm>
            <a:custGeom>
              <a:rect b="b" l="l" r="r" t="t"/>
              <a:pathLst>
                <a:path extrusionOk="0" h="151" w="23109">
                  <a:moveTo>
                    <a:pt x="11546" y="0"/>
                  </a:moveTo>
                  <a:cubicBezTo>
                    <a:pt x="5164" y="0"/>
                    <a:pt x="1" y="34"/>
                    <a:pt x="1" y="67"/>
                  </a:cubicBezTo>
                  <a:cubicBezTo>
                    <a:pt x="1" y="117"/>
                    <a:pt x="5164" y="151"/>
                    <a:pt x="11546" y="151"/>
                  </a:cubicBezTo>
                  <a:cubicBezTo>
                    <a:pt x="17929" y="151"/>
                    <a:pt x="23109" y="117"/>
                    <a:pt x="23109" y="67"/>
                  </a:cubicBezTo>
                  <a:cubicBezTo>
                    <a:pt x="23109" y="34"/>
                    <a:pt x="17929" y="0"/>
                    <a:pt x="1154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95"/>
            <p:cNvSpPr/>
            <p:nvPr/>
          </p:nvSpPr>
          <p:spPr>
            <a:xfrm>
              <a:off x="4895736" y="2792853"/>
              <a:ext cx="789904" cy="5384"/>
            </a:xfrm>
            <a:custGeom>
              <a:rect b="b" l="l" r="r" t="t"/>
              <a:pathLst>
                <a:path extrusionOk="0" h="168" w="24646">
                  <a:moveTo>
                    <a:pt x="12315" y="1"/>
                  </a:moveTo>
                  <a:cubicBezTo>
                    <a:pt x="5515" y="1"/>
                    <a:pt x="1" y="34"/>
                    <a:pt x="1" y="84"/>
                  </a:cubicBezTo>
                  <a:cubicBezTo>
                    <a:pt x="1" y="135"/>
                    <a:pt x="5515" y="168"/>
                    <a:pt x="12315" y="168"/>
                  </a:cubicBezTo>
                  <a:cubicBezTo>
                    <a:pt x="19132" y="168"/>
                    <a:pt x="24646" y="135"/>
                    <a:pt x="24646" y="84"/>
                  </a:cubicBezTo>
                  <a:cubicBezTo>
                    <a:pt x="24646" y="34"/>
                    <a:pt x="19132" y="1"/>
                    <a:pt x="1231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95"/>
            <p:cNvSpPr/>
            <p:nvPr/>
          </p:nvSpPr>
          <p:spPr>
            <a:xfrm>
              <a:off x="5226684" y="2925123"/>
              <a:ext cx="246913" cy="4872"/>
            </a:xfrm>
            <a:custGeom>
              <a:rect b="b" l="l" r="r" t="t"/>
              <a:pathLst>
                <a:path extrusionOk="0" h="152" w="7704">
                  <a:moveTo>
                    <a:pt x="3844" y="1"/>
                  </a:moveTo>
                  <a:cubicBezTo>
                    <a:pt x="1722" y="1"/>
                    <a:pt x="1" y="34"/>
                    <a:pt x="1" y="68"/>
                  </a:cubicBezTo>
                  <a:cubicBezTo>
                    <a:pt x="1" y="118"/>
                    <a:pt x="1722" y="151"/>
                    <a:pt x="3844" y="151"/>
                  </a:cubicBezTo>
                  <a:cubicBezTo>
                    <a:pt x="5966" y="151"/>
                    <a:pt x="7703" y="118"/>
                    <a:pt x="7703" y="68"/>
                  </a:cubicBezTo>
                  <a:cubicBezTo>
                    <a:pt x="7703" y="34"/>
                    <a:pt x="5966" y="1"/>
                    <a:pt x="384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95"/>
            <p:cNvSpPr/>
            <p:nvPr/>
          </p:nvSpPr>
          <p:spPr>
            <a:xfrm>
              <a:off x="5226684" y="3066848"/>
              <a:ext cx="258163" cy="5256"/>
            </a:xfrm>
            <a:custGeom>
              <a:rect b="b" l="l" r="r" t="t"/>
              <a:pathLst>
                <a:path extrusionOk="0" h="164" w="8055">
                  <a:moveTo>
                    <a:pt x="2461" y="0"/>
                  </a:moveTo>
                  <a:cubicBezTo>
                    <a:pt x="1016" y="0"/>
                    <a:pt x="1" y="19"/>
                    <a:pt x="1" y="57"/>
                  </a:cubicBezTo>
                  <a:cubicBezTo>
                    <a:pt x="1" y="90"/>
                    <a:pt x="1805" y="140"/>
                    <a:pt x="4027" y="157"/>
                  </a:cubicBezTo>
                  <a:cubicBezTo>
                    <a:pt x="4623" y="161"/>
                    <a:pt x="5188" y="164"/>
                    <a:pt x="5697" y="164"/>
                  </a:cubicBezTo>
                  <a:cubicBezTo>
                    <a:pt x="7087" y="164"/>
                    <a:pt x="8054" y="148"/>
                    <a:pt x="8054" y="124"/>
                  </a:cubicBezTo>
                  <a:cubicBezTo>
                    <a:pt x="8054" y="73"/>
                    <a:pt x="6250" y="23"/>
                    <a:pt x="4027" y="7"/>
                  </a:cubicBezTo>
                  <a:cubicBezTo>
                    <a:pt x="3472" y="2"/>
                    <a:pt x="2942" y="0"/>
                    <a:pt x="246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95"/>
            <p:cNvSpPr/>
            <p:nvPr/>
          </p:nvSpPr>
          <p:spPr>
            <a:xfrm>
              <a:off x="5232037" y="3181106"/>
              <a:ext cx="258676" cy="6666"/>
            </a:xfrm>
            <a:custGeom>
              <a:rect b="b" l="l" r="r" t="t"/>
              <a:pathLst>
                <a:path extrusionOk="0" h="208" w="8071">
                  <a:moveTo>
                    <a:pt x="4028" y="1"/>
                  </a:moveTo>
                  <a:cubicBezTo>
                    <a:pt x="2925" y="1"/>
                    <a:pt x="1906" y="34"/>
                    <a:pt x="1187" y="67"/>
                  </a:cubicBezTo>
                  <a:cubicBezTo>
                    <a:pt x="819" y="101"/>
                    <a:pt x="519" y="117"/>
                    <a:pt x="318" y="134"/>
                  </a:cubicBezTo>
                  <a:cubicBezTo>
                    <a:pt x="218" y="134"/>
                    <a:pt x="118" y="151"/>
                    <a:pt x="1" y="184"/>
                  </a:cubicBezTo>
                  <a:cubicBezTo>
                    <a:pt x="83" y="196"/>
                    <a:pt x="158" y="208"/>
                    <a:pt x="230" y="208"/>
                  </a:cubicBezTo>
                  <a:cubicBezTo>
                    <a:pt x="259" y="208"/>
                    <a:pt x="289" y="206"/>
                    <a:pt x="318" y="201"/>
                  </a:cubicBezTo>
                  <a:cubicBezTo>
                    <a:pt x="569" y="201"/>
                    <a:pt x="853" y="184"/>
                    <a:pt x="1187" y="184"/>
                  </a:cubicBezTo>
                  <a:cubicBezTo>
                    <a:pt x="1922" y="168"/>
                    <a:pt x="2925" y="151"/>
                    <a:pt x="4028" y="151"/>
                  </a:cubicBezTo>
                  <a:cubicBezTo>
                    <a:pt x="5147" y="151"/>
                    <a:pt x="6150" y="168"/>
                    <a:pt x="6885" y="184"/>
                  </a:cubicBezTo>
                  <a:cubicBezTo>
                    <a:pt x="7219" y="201"/>
                    <a:pt x="7503" y="201"/>
                    <a:pt x="7737" y="201"/>
                  </a:cubicBezTo>
                  <a:cubicBezTo>
                    <a:pt x="7771" y="206"/>
                    <a:pt x="7804" y="208"/>
                    <a:pt x="7836" y="208"/>
                  </a:cubicBezTo>
                  <a:cubicBezTo>
                    <a:pt x="7914" y="208"/>
                    <a:pt x="7988" y="196"/>
                    <a:pt x="8071" y="184"/>
                  </a:cubicBezTo>
                  <a:lnTo>
                    <a:pt x="8054" y="184"/>
                  </a:lnTo>
                  <a:cubicBezTo>
                    <a:pt x="7954" y="168"/>
                    <a:pt x="7854" y="151"/>
                    <a:pt x="7754" y="151"/>
                  </a:cubicBezTo>
                  <a:cubicBezTo>
                    <a:pt x="7553" y="117"/>
                    <a:pt x="7252" y="101"/>
                    <a:pt x="6885" y="84"/>
                  </a:cubicBezTo>
                  <a:cubicBezTo>
                    <a:pt x="6150" y="34"/>
                    <a:pt x="5147" y="1"/>
                    <a:pt x="402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95"/>
            <p:cNvSpPr/>
            <p:nvPr/>
          </p:nvSpPr>
          <p:spPr>
            <a:xfrm>
              <a:off x="5234184" y="3279115"/>
              <a:ext cx="254413" cy="4840"/>
            </a:xfrm>
            <a:custGeom>
              <a:rect b="b" l="l" r="r" t="t"/>
              <a:pathLst>
                <a:path extrusionOk="0" h="151" w="7938">
                  <a:moveTo>
                    <a:pt x="3977" y="0"/>
                  </a:moveTo>
                  <a:cubicBezTo>
                    <a:pt x="1772" y="0"/>
                    <a:pt x="1" y="34"/>
                    <a:pt x="1" y="67"/>
                  </a:cubicBezTo>
                  <a:cubicBezTo>
                    <a:pt x="1" y="117"/>
                    <a:pt x="1772" y="151"/>
                    <a:pt x="3977" y="151"/>
                  </a:cubicBezTo>
                  <a:cubicBezTo>
                    <a:pt x="6166" y="151"/>
                    <a:pt x="7937" y="117"/>
                    <a:pt x="7937" y="67"/>
                  </a:cubicBezTo>
                  <a:cubicBezTo>
                    <a:pt x="7937" y="34"/>
                    <a:pt x="6166" y="0"/>
                    <a:pt x="397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95"/>
            <p:cNvSpPr/>
            <p:nvPr/>
          </p:nvSpPr>
          <p:spPr>
            <a:xfrm>
              <a:off x="5006597" y="2477449"/>
              <a:ext cx="499115" cy="4840"/>
            </a:xfrm>
            <a:custGeom>
              <a:rect b="b" l="l" r="r" t="t"/>
              <a:pathLst>
                <a:path extrusionOk="0" h="151" w="15573">
                  <a:moveTo>
                    <a:pt x="7787" y="1"/>
                  </a:moveTo>
                  <a:cubicBezTo>
                    <a:pt x="3493" y="1"/>
                    <a:pt x="0" y="34"/>
                    <a:pt x="0" y="84"/>
                  </a:cubicBezTo>
                  <a:cubicBezTo>
                    <a:pt x="0" y="117"/>
                    <a:pt x="3493" y="151"/>
                    <a:pt x="7787" y="151"/>
                  </a:cubicBezTo>
                  <a:cubicBezTo>
                    <a:pt x="12097" y="151"/>
                    <a:pt x="15573" y="117"/>
                    <a:pt x="15573" y="84"/>
                  </a:cubicBezTo>
                  <a:cubicBezTo>
                    <a:pt x="15573" y="34"/>
                    <a:pt x="12097" y="1"/>
                    <a:pt x="778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95"/>
            <p:cNvSpPr/>
            <p:nvPr/>
          </p:nvSpPr>
          <p:spPr>
            <a:xfrm>
              <a:off x="5417862" y="2497800"/>
              <a:ext cx="74997" cy="373286"/>
            </a:xfrm>
            <a:custGeom>
              <a:rect b="b" l="l" r="r" t="t"/>
              <a:pathLst>
                <a:path extrusionOk="0" h="11647" w="2340">
                  <a:moveTo>
                    <a:pt x="2340" y="0"/>
                  </a:moveTo>
                  <a:cubicBezTo>
                    <a:pt x="2290" y="0"/>
                    <a:pt x="2240" y="0"/>
                    <a:pt x="2206" y="17"/>
                  </a:cubicBezTo>
                  <a:cubicBezTo>
                    <a:pt x="2072" y="34"/>
                    <a:pt x="1956" y="51"/>
                    <a:pt x="1839" y="101"/>
                  </a:cubicBezTo>
                  <a:cubicBezTo>
                    <a:pt x="1387" y="268"/>
                    <a:pt x="1003" y="552"/>
                    <a:pt x="719" y="936"/>
                  </a:cubicBezTo>
                  <a:cubicBezTo>
                    <a:pt x="301" y="1504"/>
                    <a:pt x="67" y="2173"/>
                    <a:pt x="34" y="2874"/>
                  </a:cubicBezTo>
                  <a:cubicBezTo>
                    <a:pt x="1" y="3726"/>
                    <a:pt x="67" y="4562"/>
                    <a:pt x="218" y="5397"/>
                  </a:cubicBezTo>
                  <a:cubicBezTo>
                    <a:pt x="468" y="6901"/>
                    <a:pt x="836" y="8388"/>
                    <a:pt x="1287" y="9842"/>
                  </a:cubicBezTo>
                  <a:cubicBezTo>
                    <a:pt x="1454" y="10393"/>
                    <a:pt x="1588" y="10844"/>
                    <a:pt x="1688" y="11162"/>
                  </a:cubicBezTo>
                  <a:cubicBezTo>
                    <a:pt x="1738" y="11329"/>
                    <a:pt x="1805" y="11479"/>
                    <a:pt x="1872" y="11646"/>
                  </a:cubicBezTo>
                  <a:cubicBezTo>
                    <a:pt x="1839" y="11479"/>
                    <a:pt x="1805" y="11312"/>
                    <a:pt x="1755" y="11145"/>
                  </a:cubicBezTo>
                  <a:cubicBezTo>
                    <a:pt x="1655" y="10811"/>
                    <a:pt x="1538" y="10360"/>
                    <a:pt x="1387" y="9808"/>
                  </a:cubicBezTo>
                  <a:cubicBezTo>
                    <a:pt x="970" y="8355"/>
                    <a:pt x="636" y="6868"/>
                    <a:pt x="368" y="5364"/>
                  </a:cubicBezTo>
                  <a:cubicBezTo>
                    <a:pt x="218" y="4545"/>
                    <a:pt x="168" y="3710"/>
                    <a:pt x="184" y="2891"/>
                  </a:cubicBezTo>
                  <a:cubicBezTo>
                    <a:pt x="201" y="2206"/>
                    <a:pt x="418" y="1554"/>
                    <a:pt x="803" y="1003"/>
                  </a:cubicBezTo>
                  <a:cubicBezTo>
                    <a:pt x="1070" y="619"/>
                    <a:pt x="1438" y="335"/>
                    <a:pt x="1855" y="151"/>
                  </a:cubicBezTo>
                  <a:cubicBezTo>
                    <a:pt x="2156" y="34"/>
                    <a:pt x="2340" y="17"/>
                    <a:pt x="234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95"/>
            <p:cNvSpPr/>
            <p:nvPr/>
          </p:nvSpPr>
          <p:spPr>
            <a:xfrm>
              <a:off x="5501417" y="2864100"/>
              <a:ext cx="204062" cy="92112"/>
            </a:xfrm>
            <a:custGeom>
              <a:rect b="b" l="l" r="r" t="t"/>
              <a:pathLst>
                <a:path extrusionOk="0" h="2874" w="6367">
                  <a:moveTo>
                    <a:pt x="6366" y="0"/>
                  </a:moveTo>
                  <a:lnTo>
                    <a:pt x="6366" y="0"/>
                  </a:lnTo>
                  <a:cubicBezTo>
                    <a:pt x="6032" y="117"/>
                    <a:pt x="5731" y="251"/>
                    <a:pt x="5430" y="418"/>
                  </a:cubicBezTo>
                  <a:cubicBezTo>
                    <a:pt x="4846" y="685"/>
                    <a:pt x="4060" y="1053"/>
                    <a:pt x="3192" y="1437"/>
                  </a:cubicBezTo>
                  <a:cubicBezTo>
                    <a:pt x="2306" y="1838"/>
                    <a:pt x="1504" y="2189"/>
                    <a:pt x="936" y="2440"/>
                  </a:cubicBezTo>
                  <a:cubicBezTo>
                    <a:pt x="618" y="2556"/>
                    <a:pt x="301" y="2707"/>
                    <a:pt x="0" y="2874"/>
                  </a:cubicBezTo>
                  <a:cubicBezTo>
                    <a:pt x="334" y="2790"/>
                    <a:pt x="652" y="2673"/>
                    <a:pt x="969" y="2540"/>
                  </a:cubicBezTo>
                  <a:cubicBezTo>
                    <a:pt x="1571" y="2306"/>
                    <a:pt x="2373" y="1988"/>
                    <a:pt x="3258" y="1587"/>
                  </a:cubicBezTo>
                  <a:cubicBezTo>
                    <a:pt x="4127" y="1186"/>
                    <a:pt x="4912" y="802"/>
                    <a:pt x="5481" y="501"/>
                  </a:cubicBezTo>
                  <a:cubicBezTo>
                    <a:pt x="5781" y="368"/>
                    <a:pt x="6082" y="201"/>
                    <a:pt x="63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95"/>
            <p:cNvSpPr/>
            <p:nvPr/>
          </p:nvSpPr>
          <p:spPr>
            <a:xfrm>
              <a:off x="5094959" y="3373342"/>
              <a:ext cx="895413" cy="1225816"/>
            </a:xfrm>
            <a:custGeom>
              <a:rect b="b" l="l" r="r" t="t"/>
              <a:pathLst>
                <a:path extrusionOk="0" h="38247" w="27938">
                  <a:moveTo>
                    <a:pt x="17" y="1"/>
                  </a:moveTo>
                  <a:lnTo>
                    <a:pt x="0" y="8522"/>
                  </a:lnTo>
                  <a:lnTo>
                    <a:pt x="19249" y="9023"/>
                  </a:lnTo>
                  <a:lnTo>
                    <a:pt x="18630" y="37963"/>
                  </a:lnTo>
                  <a:lnTo>
                    <a:pt x="26985" y="38247"/>
                  </a:lnTo>
                  <a:lnTo>
                    <a:pt x="27887" y="7319"/>
                  </a:lnTo>
                  <a:cubicBezTo>
                    <a:pt x="27937" y="3810"/>
                    <a:pt x="25163" y="903"/>
                    <a:pt x="21655" y="76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95"/>
            <p:cNvSpPr/>
            <p:nvPr/>
          </p:nvSpPr>
          <p:spPr>
            <a:xfrm>
              <a:off x="4808464" y="3373342"/>
              <a:ext cx="895381" cy="1225816"/>
            </a:xfrm>
            <a:custGeom>
              <a:rect b="b" l="l" r="r" t="t"/>
              <a:pathLst>
                <a:path extrusionOk="0" h="38247" w="27937">
                  <a:moveTo>
                    <a:pt x="0" y="1"/>
                  </a:moveTo>
                  <a:lnTo>
                    <a:pt x="0" y="8506"/>
                  </a:lnTo>
                  <a:lnTo>
                    <a:pt x="19232" y="9023"/>
                  </a:lnTo>
                  <a:lnTo>
                    <a:pt x="18513" y="37562"/>
                  </a:lnTo>
                  <a:lnTo>
                    <a:pt x="26985" y="38247"/>
                  </a:lnTo>
                  <a:lnTo>
                    <a:pt x="27887" y="7319"/>
                  </a:lnTo>
                  <a:cubicBezTo>
                    <a:pt x="27937" y="3810"/>
                    <a:pt x="25163" y="903"/>
                    <a:pt x="21655" y="7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95"/>
            <p:cNvSpPr/>
            <p:nvPr/>
          </p:nvSpPr>
          <p:spPr>
            <a:xfrm>
              <a:off x="5259343" y="3733744"/>
              <a:ext cx="68587" cy="817211"/>
            </a:xfrm>
            <a:custGeom>
              <a:rect b="b" l="l" r="r" t="t"/>
              <a:pathLst>
                <a:path extrusionOk="0" h="25498" w="2140">
                  <a:moveTo>
                    <a:pt x="1" y="1"/>
                  </a:moveTo>
                  <a:lnTo>
                    <a:pt x="1" y="25498"/>
                  </a:lnTo>
                  <a:lnTo>
                    <a:pt x="2140" y="25498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95"/>
            <p:cNvSpPr/>
            <p:nvPr/>
          </p:nvSpPr>
          <p:spPr>
            <a:xfrm>
              <a:off x="4686898" y="2876407"/>
              <a:ext cx="544113" cy="808109"/>
            </a:xfrm>
            <a:custGeom>
              <a:rect b="b" l="l" r="r" t="t"/>
              <a:pathLst>
                <a:path extrusionOk="0" h="25214" w="16977">
                  <a:moveTo>
                    <a:pt x="1989" y="0"/>
                  </a:moveTo>
                  <a:cubicBezTo>
                    <a:pt x="886" y="0"/>
                    <a:pt x="0" y="886"/>
                    <a:pt x="0" y="1989"/>
                  </a:cubicBezTo>
                  <a:lnTo>
                    <a:pt x="0" y="20752"/>
                  </a:lnTo>
                  <a:cubicBezTo>
                    <a:pt x="0" y="23225"/>
                    <a:pt x="2005" y="25214"/>
                    <a:pt x="4462" y="25214"/>
                  </a:cubicBezTo>
                  <a:lnTo>
                    <a:pt x="16976" y="25214"/>
                  </a:lnTo>
                  <a:lnTo>
                    <a:pt x="16976" y="1989"/>
                  </a:lnTo>
                  <a:cubicBezTo>
                    <a:pt x="16976" y="886"/>
                    <a:pt x="16074" y="0"/>
                    <a:pt x="1498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95"/>
            <p:cNvSpPr/>
            <p:nvPr/>
          </p:nvSpPr>
          <p:spPr>
            <a:xfrm>
              <a:off x="4794009" y="3627723"/>
              <a:ext cx="976243" cy="106053"/>
            </a:xfrm>
            <a:custGeom>
              <a:rect b="b" l="l" r="r" t="t"/>
              <a:pathLst>
                <a:path extrusionOk="0" h="3309" w="30460">
                  <a:moveTo>
                    <a:pt x="3308" y="0"/>
                  </a:moveTo>
                  <a:cubicBezTo>
                    <a:pt x="1487" y="0"/>
                    <a:pt x="0" y="1471"/>
                    <a:pt x="0" y="3309"/>
                  </a:cubicBezTo>
                  <a:lnTo>
                    <a:pt x="30460" y="3309"/>
                  </a:lnTo>
                  <a:cubicBezTo>
                    <a:pt x="30460" y="1471"/>
                    <a:pt x="28973" y="0"/>
                    <a:pt x="2715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95"/>
            <p:cNvSpPr/>
            <p:nvPr/>
          </p:nvSpPr>
          <p:spPr>
            <a:xfrm>
              <a:off x="4820771" y="3613268"/>
              <a:ext cx="410240" cy="74132"/>
            </a:xfrm>
            <a:custGeom>
              <a:rect b="b" l="l" r="r" t="t"/>
              <a:pathLst>
                <a:path extrusionOk="0" h="2313" w="12800">
                  <a:moveTo>
                    <a:pt x="12799" y="0"/>
                  </a:moveTo>
                  <a:cubicBezTo>
                    <a:pt x="12783" y="0"/>
                    <a:pt x="12783" y="201"/>
                    <a:pt x="12699" y="552"/>
                  </a:cubicBezTo>
                  <a:cubicBezTo>
                    <a:pt x="12565" y="1020"/>
                    <a:pt x="12265" y="1437"/>
                    <a:pt x="11864" y="1738"/>
                  </a:cubicBezTo>
                  <a:cubicBezTo>
                    <a:pt x="11596" y="1938"/>
                    <a:pt x="11279" y="2072"/>
                    <a:pt x="10945" y="2122"/>
                  </a:cubicBezTo>
                  <a:cubicBezTo>
                    <a:pt x="10701" y="2154"/>
                    <a:pt x="10451" y="2166"/>
                    <a:pt x="10198" y="2166"/>
                  </a:cubicBezTo>
                  <a:cubicBezTo>
                    <a:pt x="10052" y="2166"/>
                    <a:pt x="9905" y="2162"/>
                    <a:pt x="9758" y="2156"/>
                  </a:cubicBezTo>
                  <a:lnTo>
                    <a:pt x="7035" y="2156"/>
                  </a:lnTo>
                  <a:cubicBezTo>
                    <a:pt x="5080" y="2156"/>
                    <a:pt x="3326" y="2172"/>
                    <a:pt x="2056" y="2189"/>
                  </a:cubicBezTo>
                  <a:lnTo>
                    <a:pt x="552" y="2206"/>
                  </a:lnTo>
                  <a:lnTo>
                    <a:pt x="134" y="2223"/>
                  </a:lnTo>
                  <a:cubicBezTo>
                    <a:pt x="101" y="2223"/>
                    <a:pt x="51" y="2223"/>
                    <a:pt x="1" y="2239"/>
                  </a:cubicBezTo>
                  <a:cubicBezTo>
                    <a:pt x="51" y="2256"/>
                    <a:pt x="101" y="2256"/>
                    <a:pt x="134" y="2256"/>
                  </a:cubicBezTo>
                  <a:lnTo>
                    <a:pt x="552" y="2273"/>
                  </a:lnTo>
                  <a:lnTo>
                    <a:pt x="2056" y="2289"/>
                  </a:lnTo>
                  <a:cubicBezTo>
                    <a:pt x="3326" y="2306"/>
                    <a:pt x="5080" y="2306"/>
                    <a:pt x="7035" y="2306"/>
                  </a:cubicBezTo>
                  <a:lnTo>
                    <a:pt x="9758" y="2306"/>
                  </a:lnTo>
                  <a:cubicBezTo>
                    <a:pt x="9859" y="2310"/>
                    <a:pt x="9959" y="2312"/>
                    <a:pt x="10059" y="2312"/>
                  </a:cubicBezTo>
                  <a:cubicBezTo>
                    <a:pt x="10360" y="2312"/>
                    <a:pt x="10661" y="2294"/>
                    <a:pt x="10961" y="2256"/>
                  </a:cubicBezTo>
                  <a:cubicBezTo>
                    <a:pt x="11847" y="2089"/>
                    <a:pt x="12549" y="1437"/>
                    <a:pt x="12749" y="568"/>
                  </a:cubicBezTo>
                  <a:cubicBezTo>
                    <a:pt x="12783" y="435"/>
                    <a:pt x="12799" y="284"/>
                    <a:pt x="12799" y="151"/>
                  </a:cubicBezTo>
                  <a:cubicBezTo>
                    <a:pt x="12799" y="101"/>
                    <a:pt x="12799" y="50"/>
                    <a:pt x="127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95"/>
            <p:cNvSpPr/>
            <p:nvPr/>
          </p:nvSpPr>
          <p:spPr>
            <a:xfrm>
              <a:off x="5233639" y="3733232"/>
              <a:ext cx="119995" cy="4840"/>
            </a:xfrm>
            <a:custGeom>
              <a:rect b="b" l="l" r="r" t="t"/>
              <a:pathLst>
                <a:path extrusionOk="0" h="151" w="3744">
                  <a:moveTo>
                    <a:pt x="1872" y="0"/>
                  </a:moveTo>
                  <a:cubicBezTo>
                    <a:pt x="836" y="0"/>
                    <a:pt x="1" y="33"/>
                    <a:pt x="1" y="67"/>
                  </a:cubicBezTo>
                  <a:cubicBezTo>
                    <a:pt x="1" y="117"/>
                    <a:pt x="836" y="150"/>
                    <a:pt x="1872" y="150"/>
                  </a:cubicBezTo>
                  <a:cubicBezTo>
                    <a:pt x="2908" y="150"/>
                    <a:pt x="3744" y="117"/>
                    <a:pt x="3744" y="67"/>
                  </a:cubicBezTo>
                  <a:cubicBezTo>
                    <a:pt x="3744" y="33"/>
                    <a:pt x="2908" y="0"/>
                    <a:pt x="18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95"/>
            <p:cNvSpPr/>
            <p:nvPr/>
          </p:nvSpPr>
          <p:spPr>
            <a:xfrm>
              <a:off x="5153867" y="3309467"/>
              <a:ext cx="496967" cy="380401"/>
            </a:xfrm>
            <a:custGeom>
              <a:rect b="b" l="l" r="r" t="t"/>
              <a:pathLst>
                <a:path extrusionOk="0" h="11869" w="15506">
                  <a:moveTo>
                    <a:pt x="6269" y="1"/>
                  </a:moveTo>
                  <a:cubicBezTo>
                    <a:pt x="5205" y="1"/>
                    <a:pt x="4234" y="22"/>
                    <a:pt x="3392" y="22"/>
                  </a:cubicBezTo>
                  <a:cubicBezTo>
                    <a:pt x="2340" y="39"/>
                    <a:pt x="1504" y="56"/>
                    <a:pt x="903" y="72"/>
                  </a:cubicBezTo>
                  <a:cubicBezTo>
                    <a:pt x="602" y="72"/>
                    <a:pt x="301" y="89"/>
                    <a:pt x="0" y="139"/>
                  </a:cubicBezTo>
                  <a:cubicBezTo>
                    <a:pt x="301" y="189"/>
                    <a:pt x="602" y="206"/>
                    <a:pt x="903" y="206"/>
                  </a:cubicBezTo>
                  <a:cubicBezTo>
                    <a:pt x="1487" y="223"/>
                    <a:pt x="2340" y="239"/>
                    <a:pt x="3392" y="256"/>
                  </a:cubicBezTo>
                  <a:cubicBezTo>
                    <a:pt x="4445" y="273"/>
                    <a:pt x="5698" y="273"/>
                    <a:pt x="7085" y="290"/>
                  </a:cubicBezTo>
                  <a:cubicBezTo>
                    <a:pt x="7787" y="323"/>
                    <a:pt x="8505" y="440"/>
                    <a:pt x="9173" y="657"/>
                  </a:cubicBezTo>
                  <a:cubicBezTo>
                    <a:pt x="9908" y="891"/>
                    <a:pt x="10610" y="1225"/>
                    <a:pt x="11228" y="1660"/>
                  </a:cubicBezTo>
                  <a:cubicBezTo>
                    <a:pt x="11863" y="2077"/>
                    <a:pt x="12448" y="2595"/>
                    <a:pt x="12933" y="3180"/>
                  </a:cubicBezTo>
                  <a:cubicBezTo>
                    <a:pt x="13384" y="3732"/>
                    <a:pt x="13768" y="4333"/>
                    <a:pt x="14069" y="4985"/>
                  </a:cubicBezTo>
                  <a:cubicBezTo>
                    <a:pt x="14637" y="6238"/>
                    <a:pt x="14737" y="7491"/>
                    <a:pt x="14904" y="8527"/>
                  </a:cubicBezTo>
                  <a:cubicBezTo>
                    <a:pt x="15071" y="9563"/>
                    <a:pt x="15205" y="10398"/>
                    <a:pt x="15305" y="10983"/>
                  </a:cubicBezTo>
                  <a:cubicBezTo>
                    <a:pt x="15339" y="11284"/>
                    <a:pt x="15406" y="11585"/>
                    <a:pt x="15506" y="11869"/>
                  </a:cubicBezTo>
                  <a:cubicBezTo>
                    <a:pt x="15506" y="11568"/>
                    <a:pt x="15489" y="11267"/>
                    <a:pt x="15439" y="10966"/>
                  </a:cubicBezTo>
                  <a:cubicBezTo>
                    <a:pt x="15372" y="10382"/>
                    <a:pt x="15272" y="9529"/>
                    <a:pt x="15138" y="8493"/>
                  </a:cubicBezTo>
                  <a:cubicBezTo>
                    <a:pt x="15055" y="7976"/>
                    <a:pt x="15005" y="7407"/>
                    <a:pt x="14888" y="6789"/>
                  </a:cubicBezTo>
                  <a:cubicBezTo>
                    <a:pt x="14871" y="6639"/>
                    <a:pt x="14838" y="6472"/>
                    <a:pt x="14804" y="6321"/>
                  </a:cubicBezTo>
                  <a:cubicBezTo>
                    <a:pt x="14771" y="6154"/>
                    <a:pt x="14721" y="6004"/>
                    <a:pt x="14670" y="5837"/>
                  </a:cubicBezTo>
                  <a:lnTo>
                    <a:pt x="14604" y="5603"/>
                  </a:lnTo>
                  <a:cubicBezTo>
                    <a:pt x="14587" y="5519"/>
                    <a:pt x="14553" y="5436"/>
                    <a:pt x="14520" y="5352"/>
                  </a:cubicBezTo>
                  <a:cubicBezTo>
                    <a:pt x="14453" y="5202"/>
                    <a:pt x="14403" y="5035"/>
                    <a:pt x="14336" y="4868"/>
                  </a:cubicBezTo>
                  <a:cubicBezTo>
                    <a:pt x="14019" y="4199"/>
                    <a:pt x="13635" y="3564"/>
                    <a:pt x="13167" y="2980"/>
                  </a:cubicBezTo>
                  <a:cubicBezTo>
                    <a:pt x="12665" y="2378"/>
                    <a:pt x="12064" y="1827"/>
                    <a:pt x="11412" y="1392"/>
                  </a:cubicBezTo>
                  <a:cubicBezTo>
                    <a:pt x="10761" y="941"/>
                    <a:pt x="10025" y="590"/>
                    <a:pt x="9274" y="373"/>
                  </a:cubicBezTo>
                  <a:cubicBezTo>
                    <a:pt x="8555" y="139"/>
                    <a:pt x="7837" y="22"/>
                    <a:pt x="7085" y="6"/>
                  </a:cubicBezTo>
                  <a:cubicBezTo>
                    <a:pt x="6807" y="2"/>
                    <a:pt x="6535" y="1"/>
                    <a:pt x="626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95"/>
            <p:cNvSpPr/>
            <p:nvPr/>
          </p:nvSpPr>
          <p:spPr>
            <a:xfrm>
              <a:off x="4991597" y="4323881"/>
              <a:ext cx="601418" cy="301526"/>
            </a:xfrm>
            <a:custGeom>
              <a:rect b="b" l="l" r="r" t="t"/>
              <a:pathLst>
                <a:path extrusionOk="0" h="9408" w="18765">
                  <a:moveTo>
                    <a:pt x="9374" y="1"/>
                  </a:moveTo>
                  <a:cubicBezTo>
                    <a:pt x="4194" y="1"/>
                    <a:pt x="1" y="4211"/>
                    <a:pt x="17" y="9407"/>
                  </a:cubicBezTo>
                  <a:lnTo>
                    <a:pt x="318" y="9407"/>
                  </a:lnTo>
                  <a:cubicBezTo>
                    <a:pt x="318" y="4395"/>
                    <a:pt x="4378" y="335"/>
                    <a:pt x="9374" y="335"/>
                  </a:cubicBezTo>
                  <a:cubicBezTo>
                    <a:pt x="14387" y="335"/>
                    <a:pt x="18447" y="4395"/>
                    <a:pt x="18447" y="9407"/>
                  </a:cubicBezTo>
                  <a:lnTo>
                    <a:pt x="18748" y="9407"/>
                  </a:lnTo>
                  <a:cubicBezTo>
                    <a:pt x="18764" y="4211"/>
                    <a:pt x="14570" y="1"/>
                    <a:pt x="93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95"/>
            <p:cNvSpPr/>
            <p:nvPr/>
          </p:nvSpPr>
          <p:spPr>
            <a:xfrm>
              <a:off x="4936984" y="4595377"/>
              <a:ext cx="104996" cy="89868"/>
            </a:xfrm>
            <a:custGeom>
              <a:rect b="b" l="l" r="r" t="t"/>
              <a:pathLst>
                <a:path extrusionOk="0" h="2804" w="3276">
                  <a:moveTo>
                    <a:pt x="1872" y="1"/>
                  </a:moveTo>
                  <a:cubicBezTo>
                    <a:pt x="619" y="1"/>
                    <a:pt x="0" y="1504"/>
                    <a:pt x="886" y="2390"/>
                  </a:cubicBezTo>
                  <a:cubicBezTo>
                    <a:pt x="1172" y="2676"/>
                    <a:pt x="1522" y="2803"/>
                    <a:pt x="1865" y="2803"/>
                  </a:cubicBezTo>
                  <a:cubicBezTo>
                    <a:pt x="2585" y="2803"/>
                    <a:pt x="3275" y="2242"/>
                    <a:pt x="3275" y="1404"/>
                  </a:cubicBezTo>
                  <a:cubicBezTo>
                    <a:pt x="3275" y="619"/>
                    <a:pt x="2640" y="1"/>
                    <a:pt x="18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95"/>
            <p:cNvSpPr/>
            <p:nvPr/>
          </p:nvSpPr>
          <p:spPr>
            <a:xfrm>
              <a:off x="5529781" y="4588967"/>
              <a:ext cx="104996" cy="89964"/>
            </a:xfrm>
            <a:custGeom>
              <a:rect b="b" l="l" r="r" t="t"/>
              <a:pathLst>
                <a:path extrusionOk="0" h="2807" w="3276">
                  <a:moveTo>
                    <a:pt x="1872" y="0"/>
                  </a:moveTo>
                  <a:cubicBezTo>
                    <a:pt x="619" y="0"/>
                    <a:pt x="1" y="1504"/>
                    <a:pt x="870" y="2390"/>
                  </a:cubicBezTo>
                  <a:cubicBezTo>
                    <a:pt x="1157" y="2677"/>
                    <a:pt x="1512" y="2806"/>
                    <a:pt x="1860" y="2806"/>
                  </a:cubicBezTo>
                  <a:cubicBezTo>
                    <a:pt x="2583" y="2806"/>
                    <a:pt x="3276" y="2250"/>
                    <a:pt x="3276" y="1404"/>
                  </a:cubicBezTo>
                  <a:cubicBezTo>
                    <a:pt x="3276" y="635"/>
                    <a:pt x="2641" y="0"/>
                    <a:pt x="18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95"/>
            <p:cNvSpPr/>
            <p:nvPr/>
          </p:nvSpPr>
          <p:spPr>
            <a:xfrm>
              <a:off x="5006052" y="4548808"/>
              <a:ext cx="583214" cy="4840"/>
            </a:xfrm>
            <a:custGeom>
              <a:rect b="b" l="l" r="r" t="t"/>
              <a:pathLst>
                <a:path extrusionOk="0" h="151" w="18197">
                  <a:moveTo>
                    <a:pt x="9107" y="0"/>
                  </a:moveTo>
                  <a:cubicBezTo>
                    <a:pt x="4078" y="0"/>
                    <a:pt x="1" y="33"/>
                    <a:pt x="1" y="67"/>
                  </a:cubicBezTo>
                  <a:cubicBezTo>
                    <a:pt x="1" y="117"/>
                    <a:pt x="4078" y="150"/>
                    <a:pt x="9107" y="150"/>
                  </a:cubicBezTo>
                  <a:cubicBezTo>
                    <a:pt x="14119" y="150"/>
                    <a:pt x="18196" y="117"/>
                    <a:pt x="18196" y="67"/>
                  </a:cubicBezTo>
                  <a:cubicBezTo>
                    <a:pt x="18196" y="33"/>
                    <a:pt x="14136" y="0"/>
                    <a:pt x="910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95"/>
            <p:cNvSpPr/>
            <p:nvPr/>
          </p:nvSpPr>
          <p:spPr>
            <a:xfrm>
              <a:off x="4541776" y="2672184"/>
              <a:ext cx="83042" cy="176403"/>
            </a:xfrm>
            <a:custGeom>
              <a:rect b="b" l="l" r="r" t="t"/>
              <a:pathLst>
                <a:path extrusionOk="0" h="5504" w="2591">
                  <a:moveTo>
                    <a:pt x="1449" y="0"/>
                  </a:moveTo>
                  <a:cubicBezTo>
                    <a:pt x="668" y="0"/>
                    <a:pt x="48" y="1709"/>
                    <a:pt x="17" y="2696"/>
                  </a:cubicBezTo>
                  <a:cubicBezTo>
                    <a:pt x="0" y="3365"/>
                    <a:pt x="51" y="4668"/>
                    <a:pt x="802" y="5504"/>
                  </a:cubicBezTo>
                  <a:cubicBezTo>
                    <a:pt x="1521" y="4768"/>
                    <a:pt x="2206" y="3833"/>
                    <a:pt x="2440" y="2847"/>
                  </a:cubicBezTo>
                  <a:cubicBezTo>
                    <a:pt x="2574" y="2329"/>
                    <a:pt x="2590" y="1794"/>
                    <a:pt x="2473" y="1276"/>
                  </a:cubicBezTo>
                  <a:cubicBezTo>
                    <a:pt x="2373" y="758"/>
                    <a:pt x="2056" y="307"/>
                    <a:pt x="1604" y="23"/>
                  </a:cubicBezTo>
                  <a:cubicBezTo>
                    <a:pt x="1552" y="8"/>
                    <a:pt x="1500" y="0"/>
                    <a:pt x="1449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95"/>
            <p:cNvSpPr/>
            <p:nvPr/>
          </p:nvSpPr>
          <p:spPr>
            <a:xfrm>
              <a:off x="4591037" y="2844998"/>
              <a:ext cx="103938" cy="66023"/>
            </a:xfrm>
            <a:custGeom>
              <a:rect b="b" l="l" r="r" t="t"/>
              <a:pathLst>
                <a:path extrusionOk="0" h="2060" w="3243">
                  <a:moveTo>
                    <a:pt x="2009" y="0"/>
                  </a:moveTo>
                  <a:cubicBezTo>
                    <a:pt x="1572" y="0"/>
                    <a:pt x="1143" y="126"/>
                    <a:pt x="769" y="362"/>
                  </a:cubicBezTo>
                  <a:cubicBezTo>
                    <a:pt x="285" y="713"/>
                    <a:pt x="1" y="1281"/>
                    <a:pt x="51" y="1883"/>
                  </a:cubicBezTo>
                  <a:cubicBezTo>
                    <a:pt x="334" y="2006"/>
                    <a:pt x="621" y="2059"/>
                    <a:pt x="908" y="2059"/>
                  </a:cubicBezTo>
                  <a:cubicBezTo>
                    <a:pt x="1436" y="2059"/>
                    <a:pt x="1965" y="1881"/>
                    <a:pt x="2473" y="1632"/>
                  </a:cubicBezTo>
                  <a:cubicBezTo>
                    <a:pt x="2707" y="1532"/>
                    <a:pt x="2908" y="1381"/>
                    <a:pt x="3058" y="1181"/>
                  </a:cubicBezTo>
                  <a:cubicBezTo>
                    <a:pt x="3209" y="964"/>
                    <a:pt x="3242" y="696"/>
                    <a:pt x="3142" y="462"/>
                  </a:cubicBezTo>
                  <a:cubicBezTo>
                    <a:pt x="2975" y="228"/>
                    <a:pt x="2741" y="78"/>
                    <a:pt x="2457" y="45"/>
                  </a:cubicBezTo>
                  <a:cubicBezTo>
                    <a:pt x="2308" y="15"/>
                    <a:pt x="2158" y="0"/>
                    <a:pt x="2009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95"/>
            <p:cNvSpPr/>
            <p:nvPr/>
          </p:nvSpPr>
          <p:spPr>
            <a:xfrm>
              <a:off x="4551936" y="2875990"/>
              <a:ext cx="97496" cy="100060"/>
            </a:xfrm>
            <a:custGeom>
              <a:rect b="b" l="l" r="r" t="t"/>
              <a:pathLst>
                <a:path extrusionOk="0" h="3122" w="3042">
                  <a:moveTo>
                    <a:pt x="2939" y="1"/>
                  </a:moveTo>
                  <a:cubicBezTo>
                    <a:pt x="2908" y="1"/>
                    <a:pt x="2875" y="5"/>
                    <a:pt x="2841" y="13"/>
                  </a:cubicBezTo>
                  <a:cubicBezTo>
                    <a:pt x="2691" y="47"/>
                    <a:pt x="2524" y="80"/>
                    <a:pt x="2373" y="147"/>
                  </a:cubicBezTo>
                  <a:cubicBezTo>
                    <a:pt x="1856" y="348"/>
                    <a:pt x="1404" y="682"/>
                    <a:pt x="1054" y="1099"/>
                  </a:cubicBezTo>
                  <a:cubicBezTo>
                    <a:pt x="870" y="1333"/>
                    <a:pt x="686" y="1567"/>
                    <a:pt x="536" y="1818"/>
                  </a:cubicBezTo>
                  <a:cubicBezTo>
                    <a:pt x="402" y="2018"/>
                    <a:pt x="285" y="2252"/>
                    <a:pt x="201" y="2470"/>
                  </a:cubicBezTo>
                  <a:cubicBezTo>
                    <a:pt x="118" y="2687"/>
                    <a:pt x="51" y="2904"/>
                    <a:pt x="1" y="3121"/>
                  </a:cubicBezTo>
                  <a:cubicBezTo>
                    <a:pt x="118" y="2921"/>
                    <a:pt x="201" y="2720"/>
                    <a:pt x="268" y="2503"/>
                  </a:cubicBezTo>
                  <a:cubicBezTo>
                    <a:pt x="368" y="2286"/>
                    <a:pt x="485" y="2069"/>
                    <a:pt x="619" y="1885"/>
                  </a:cubicBezTo>
                  <a:cubicBezTo>
                    <a:pt x="786" y="1634"/>
                    <a:pt x="953" y="1400"/>
                    <a:pt x="1137" y="1166"/>
                  </a:cubicBezTo>
                  <a:cubicBezTo>
                    <a:pt x="1488" y="765"/>
                    <a:pt x="1922" y="431"/>
                    <a:pt x="2407" y="214"/>
                  </a:cubicBezTo>
                  <a:cubicBezTo>
                    <a:pt x="2774" y="47"/>
                    <a:pt x="3042" y="30"/>
                    <a:pt x="3025" y="13"/>
                  </a:cubicBezTo>
                  <a:cubicBezTo>
                    <a:pt x="3000" y="5"/>
                    <a:pt x="2971" y="1"/>
                    <a:pt x="29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95"/>
            <p:cNvSpPr/>
            <p:nvPr/>
          </p:nvSpPr>
          <p:spPr>
            <a:xfrm>
              <a:off x="4549275" y="2720035"/>
              <a:ext cx="31633" cy="275277"/>
            </a:xfrm>
            <a:custGeom>
              <a:rect b="b" l="l" r="r" t="t"/>
              <a:pathLst>
                <a:path extrusionOk="0" h="8589" w="987">
                  <a:moveTo>
                    <a:pt x="969" y="0"/>
                  </a:moveTo>
                  <a:cubicBezTo>
                    <a:pt x="936" y="117"/>
                    <a:pt x="919" y="234"/>
                    <a:pt x="919" y="351"/>
                  </a:cubicBezTo>
                  <a:cubicBezTo>
                    <a:pt x="903" y="585"/>
                    <a:pt x="869" y="886"/>
                    <a:pt x="819" y="1270"/>
                  </a:cubicBezTo>
                  <a:cubicBezTo>
                    <a:pt x="736" y="2056"/>
                    <a:pt x="635" y="3125"/>
                    <a:pt x="518" y="4295"/>
                  </a:cubicBezTo>
                  <a:cubicBezTo>
                    <a:pt x="385" y="5481"/>
                    <a:pt x="251" y="6550"/>
                    <a:pt x="151" y="7319"/>
                  </a:cubicBezTo>
                  <a:cubicBezTo>
                    <a:pt x="101" y="7703"/>
                    <a:pt x="67" y="8004"/>
                    <a:pt x="34" y="8238"/>
                  </a:cubicBezTo>
                  <a:cubicBezTo>
                    <a:pt x="0" y="8355"/>
                    <a:pt x="0" y="8472"/>
                    <a:pt x="0" y="8589"/>
                  </a:cubicBezTo>
                  <a:cubicBezTo>
                    <a:pt x="34" y="8472"/>
                    <a:pt x="50" y="8355"/>
                    <a:pt x="67" y="8254"/>
                  </a:cubicBezTo>
                  <a:cubicBezTo>
                    <a:pt x="117" y="8037"/>
                    <a:pt x="167" y="7720"/>
                    <a:pt x="234" y="7336"/>
                  </a:cubicBezTo>
                  <a:cubicBezTo>
                    <a:pt x="351" y="6567"/>
                    <a:pt x="502" y="5498"/>
                    <a:pt x="635" y="4311"/>
                  </a:cubicBezTo>
                  <a:cubicBezTo>
                    <a:pt x="752" y="3125"/>
                    <a:pt x="852" y="2056"/>
                    <a:pt x="903" y="1270"/>
                  </a:cubicBezTo>
                  <a:cubicBezTo>
                    <a:pt x="936" y="886"/>
                    <a:pt x="953" y="569"/>
                    <a:pt x="969" y="351"/>
                  </a:cubicBezTo>
                  <a:cubicBezTo>
                    <a:pt x="969" y="234"/>
                    <a:pt x="986" y="117"/>
                    <a:pt x="9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95"/>
            <p:cNvSpPr/>
            <p:nvPr/>
          </p:nvSpPr>
          <p:spPr>
            <a:xfrm>
              <a:off x="4444312" y="2818589"/>
              <a:ext cx="106598" cy="96951"/>
            </a:xfrm>
            <a:custGeom>
              <a:rect b="b" l="l" r="r" t="t"/>
              <a:pathLst>
                <a:path extrusionOk="0" h="3025" w="3326">
                  <a:moveTo>
                    <a:pt x="605" y="0"/>
                  </a:moveTo>
                  <a:cubicBezTo>
                    <a:pt x="468" y="0"/>
                    <a:pt x="338" y="37"/>
                    <a:pt x="234" y="134"/>
                  </a:cubicBezTo>
                  <a:cubicBezTo>
                    <a:pt x="0" y="351"/>
                    <a:pt x="67" y="735"/>
                    <a:pt x="184" y="1019"/>
                  </a:cubicBezTo>
                  <a:cubicBezTo>
                    <a:pt x="713" y="2243"/>
                    <a:pt x="1930" y="3024"/>
                    <a:pt x="3250" y="3024"/>
                  </a:cubicBezTo>
                  <a:cubicBezTo>
                    <a:pt x="3264" y="3024"/>
                    <a:pt x="3278" y="3024"/>
                    <a:pt x="3292" y="3024"/>
                  </a:cubicBezTo>
                  <a:lnTo>
                    <a:pt x="3325" y="2941"/>
                  </a:lnTo>
                  <a:cubicBezTo>
                    <a:pt x="3075" y="1704"/>
                    <a:pt x="2273" y="668"/>
                    <a:pt x="1120" y="134"/>
                  </a:cubicBezTo>
                  <a:cubicBezTo>
                    <a:pt x="962" y="59"/>
                    <a:pt x="777" y="0"/>
                    <a:pt x="605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95"/>
            <p:cNvSpPr/>
            <p:nvPr/>
          </p:nvSpPr>
          <p:spPr>
            <a:xfrm>
              <a:off x="4487163" y="2851248"/>
              <a:ext cx="70157" cy="117303"/>
            </a:xfrm>
            <a:custGeom>
              <a:rect b="b" l="l" r="r" t="t"/>
              <a:pathLst>
                <a:path extrusionOk="0" h="3660" w="2189">
                  <a:moveTo>
                    <a:pt x="0" y="0"/>
                  </a:moveTo>
                  <a:lnTo>
                    <a:pt x="0" y="0"/>
                  </a:lnTo>
                  <a:cubicBezTo>
                    <a:pt x="167" y="150"/>
                    <a:pt x="351" y="284"/>
                    <a:pt x="535" y="418"/>
                  </a:cubicBezTo>
                  <a:cubicBezTo>
                    <a:pt x="953" y="719"/>
                    <a:pt x="1320" y="1103"/>
                    <a:pt x="1621" y="1537"/>
                  </a:cubicBezTo>
                  <a:cubicBezTo>
                    <a:pt x="1788" y="1771"/>
                    <a:pt x="1905" y="2039"/>
                    <a:pt x="1988" y="2306"/>
                  </a:cubicBezTo>
                  <a:cubicBezTo>
                    <a:pt x="2055" y="2540"/>
                    <a:pt x="2089" y="2774"/>
                    <a:pt x="2089" y="3008"/>
                  </a:cubicBezTo>
                  <a:cubicBezTo>
                    <a:pt x="2089" y="3409"/>
                    <a:pt x="2039" y="3659"/>
                    <a:pt x="2055" y="3659"/>
                  </a:cubicBezTo>
                  <a:cubicBezTo>
                    <a:pt x="2089" y="3609"/>
                    <a:pt x="2105" y="3559"/>
                    <a:pt x="2105" y="3492"/>
                  </a:cubicBezTo>
                  <a:cubicBezTo>
                    <a:pt x="2189" y="3091"/>
                    <a:pt x="2189" y="2673"/>
                    <a:pt x="2089" y="2289"/>
                  </a:cubicBezTo>
                  <a:cubicBezTo>
                    <a:pt x="2005" y="1988"/>
                    <a:pt x="1888" y="1721"/>
                    <a:pt x="1721" y="1470"/>
                  </a:cubicBezTo>
                  <a:cubicBezTo>
                    <a:pt x="1420" y="1036"/>
                    <a:pt x="1019" y="652"/>
                    <a:pt x="585" y="351"/>
                  </a:cubicBezTo>
                  <a:cubicBezTo>
                    <a:pt x="401" y="234"/>
                    <a:pt x="267" y="134"/>
                    <a:pt x="167" y="84"/>
                  </a:cubicBezTo>
                  <a:cubicBezTo>
                    <a:pt x="117" y="50"/>
                    <a:pt x="67" y="1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95"/>
            <p:cNvSpPr/>
            <p:nvPr/>
          </p:nvSpPr>
          <p:spPr>
            <a:xfrm>
              <a:off x="4426652" y="2977621"/>
              <a:ext cx="241529" cy="241529"/>
            </a:xfrm>
            <a:custGeom>
              <a:rect b="b" l="l" r="r" t="t"/>
              <a:pathLst>
                <a:path extrusionOk="0" h="7536" w="7536">
                  <a:moveTo>
                    <a:pt x="0" y="0"/>
                  </a:moveTo>
                  <a:lnTo>
                    <a:pt x="0" y="3776"/>
                  </a:lnTo>
                  <a:cubicBezTo>
                    <a:pt x="0" y="5848"/>
                    <a:pt x="1688" y="7536"/>
                    <a:pt x="3776" y="7536"/>
                  </a:cubicBezTo>
                  <a:cubicBezTo>
                    <a:pt x="5848" y="7536"/>
                    <a:pt x="7536" y="5848"/>
                    <a:pt x="7536" y="3776"/>
                  </a:cubicBezTo>
                  <a:lnTo>
                    <a:pt x="753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95"/>
            <p:cNvSpPr/>
            <p:nvPr/>
          </p:nvSpPr>
          <p:spPr>
            <a:xfrm>
              <a:off x="4426652" y="3034926"/>
              <a:ext cx="241529" cy="46601"/>
            </a:xfrm>
            <a:custGeom>
              <a:rect b="b" l="l" r="r" t="t"/>
              <a:pathLst>
                <a:path extrusionOk="0" h="1454" w="7536">
                  <a:moveTo>
                    <a:pt x="3759" y="0"/>
                  </a:moveTo>
                  <a:lnTo>
                    <a:pt x="3743" y="17"/>
                  </a:lnTo>
                  <a:cubicBezTo>
                    <a:pt x="3002" y="494"/>
                    <a:pt x="2326" y="939"/>
                    <a:pt x="1747" y="1336"/>
                  </a:cubicBezTo>
                  <a:lnTo>
                    <a:pt x="1747" y="1336"/>
                  </a:lnTo>
                  <a:lnTo>
                    <a:pt x="501" y="401"/>
                  </a:lnTo>
                  <a:cubicBezTo>
                    <a:pt x="351" y="301"/>
                    <a:pt x="234" y="217"/>
                    <a:pt x="134" y="150"/>
                  </a:cubicBezTo>
                  <a:cubicBezTo>
                    <a:pt x="100" y="117"/>
                    <a:pt x="50" y="84"/>
                    <a:pt x="0" y="67"/>
                  </a:cubicBezTo>
                  <a:lnTo>
                    <a:pt x="0" y="67"/>
                  </a:lnTo>
                  <a:cubicBezTo>
                    <a:pt x="0" y="67"/>
                    <a:pt x="33" y="117"/>
                    <a:pt x="117" y="167"/>
                  </a:cubicBezTo>
                  <a:cubicBezTo>
                    <a:pt x="217" y="251"/>
                    <a:pt x="334" y="351"/>
                    <a:pt x="468" y="451"/>
                  </a:cubicBezTo>
                  <a:lnTo>
                    <a:pt x="1704" y="1437"/>
                  </a:lnTo>
                  <a:lnTo>
                    <a:pt x="1738" y="1454"/>
                  </a:lnTo>
                  <a:lnTo>
                    <a:pt x="1771" y="1437"/>
                  </a:lnTo>
                  <a:cubicBezTo>
                    <a:pt x="2348" y="1058"/>
                    <a:pt x="3038" y="615"/>
                    <a:pt x="3777" y="138"/>
                  </a:cubicBezTo>
                  <a:lnTo>
                    <a:pt x="3777" y="138"/>
                  </a:lnTo>
                  <a:cubicBezTo>
                    <a:pt x="4566" y="615"/>
                    <a:pt x="5306" y="1058"/>
                    <a:pt x="5932" y="1437"/>
                  </a:cubicBezTo>
                  <a:lnTo>
                    <a:pt x="5965" y="1454"/>
                  </a:lnTo>
                  <a:lnTo>
                    <a:pt x="5982" y="1437"/>
                  </a:lnTo>
                  <a:lnTo>
                    <a:pt x="7118" y="451"/>
                  </a:lnTo>
                  <a:cubicBezTo>
                    <a:pt x="7252" y="334"/>
                    <a:pt x="7352" y="251"/>
                    <a:pt x="7435" y="167"/>
                  </a:cubicBezTo>
                  <a:cubicBezTo>
                    <a:pt x="7502" y="117"/>
                    <a:pt x="7536" y="67"/>
                    <a:pt x="7536" y="67"/>
                  </a:cubicBezTo>
                  <a:lnTo>
                    <a:pt x="7536" y="67"/>
                  </a:lnTo>
                  <a:cubicBezTo>
                    <a:pt x="7486" y="84"/>
                    <a:pt x="7452" y="117"/>
                    <a:pt x="7419" y="150"/>
                  </a:cubicBezTo>
                  <a:lnTo>
                    <a:pt x="7084" y="401"/>
                  </a:lnTo>
                  <a:cubicBezTo>
                    <a:pt x="6790" y="647"/>
                    <a:pt x="6399" y="956"/>
                    <a:pt x="5944" y="1330"/>
                  </a:cubicBezTo>
                  <a:lnTo>
                    <a:pt x="5944" y="1330"/>
                  </a:lnTo>
                  <a:lnTo>
                    <a:pt x="3810" y="17"/>
                  </a:lnTo>
                  <a:lnTo>
                    <a:pt x="3793" y="17"/>
                  </a:lnTo>
                  <a:lnTo>
                    <a:pt x="375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95"/>
            <p:cNvSpPr/>
            <p:nvPr/>
          </p:nvSpPr>
          <p:spPr>
            <a:xfrm>
              <a:off x="4426652" y="3010825"/>
              <a:ext cx="241529" cy="46601"/>
            </a:xfrm>
            <a:custGeom>
              <a:rect b="b" l="l" r="r" t="t"/>
              <a:pathLst>
                <a:path extrusionOk="0" h="1454" w="7536">
                  <a:moveTo>
                    <a:pt x="3759" y="0"/>
                  </a:moveTo>
                  <a:lnTo>
                    <a:pt x="3743" y="17"/>
                  </a:lnTo>
                  <a:cubicBezTo>
                    <a:pt x="3002" y="494"/>
                    <a:pt x="2326" y="939"/>
                    <a:pt x="1747" y="1336"/>
                  </a:cubicBezTo>
                  <a:lnTo>
                    <a:pt x="1747" y="1336"/>
                  </a:lnTo>
                  <a:lnTo>
                    <a:pt x="501" y="401"/>
                  </a:lnTo>
                  <a:lnTo>
                    <a:pt x="134" y="151"/>
                  </a:lnTo>
                  <a:cubicBezTo>
                    <a:pt x="100" y="117"/>
                    <a:pt x="50" y="84"/>
                    <a:pt x="0" y="67"/>
                  </a:cubicBezTo>
                  <a:lnTo>
                    <a:pt x="0" y="67"/>
                  </a:lnTo>
                  <a:cubicBezTo>
                    <a:pt x="33" y="100"/>
                    <a:pt x="84" y="151"/>
                    <a:pt x="117" y="167"/>
                  </a:cubicBezTo>
                  <a:cubicBezTo>
                    <a:pt x="217" y="251"/>
                    <a:pt x="334" y="351"/>
                    <a:pt x="468" y="451"/>
                  </a:cubicBezTo>
                  <a:cubicBezTo>
                    <a:pt x="785" y="702"/>
                    <a:pt x="1203" y="1036"/>
                    <a:pt x="1704" y="1437"/>
                  </a:cubicBezTo>
                  <a:lnTo>
                    <a:pt x="1738" y="1454"/>
                  </a:lnTo>
                  <a:lnTo>
                    <a:pt x="1771" y="1437"/>
                  </a:lnTo>
                  <a:cubicBezTo>
                    <a:pt x="2348" y="1058"/>
                    <a:pt x="3038" y="615"/>
                    <a:pt x="3777" y="138"/>
                  </a:cubicBezTo>
                  <a:lnTo>
                    <a:pt x="3777" y="138"/>
                  </a:lnTo>
                  <a:cubicBezTo>
                    <a:pt x="4566" y="615"/>
                    <a:pt x="5306" y="1058"/>
                    <a:pt x="5932" y="1437"/>
                  </a:cubicBezTo>
                  <a:lnTo>
                    <a:pt x="5965" y="1454"/>
                  </a:lnTo>
                  <a:lnTo>
                    <a:pt x="5982" y="1437"/>
                  </a:lnTo>
                  <a:cubicBezTo>
                    <a:pt x="6450" y="1036"/>
                    <a:pt x="6834" y="702"/>
                    <a:pt x="7118" y="451"/>
                  </a:cubicBezTo>
                  <a:lnTo>
                    <a:pt x="7435" y="167"/>
                  </a:lnTo>
                  <a:cubicBezTo>
                    <a:pt x="7502" y="100"/>
                    <a:pt x="7536" y="67"/>
                    <a:pt x="7536" y="67"/>
                  </a:cubicBezTo>
                  <a:lnTo>
                    <a:pt x="7536" y="67"/>
                  </a:lnTo>
                  <a:cubicBezTo>
                    <a:pt x="7486" y="84"/>
                    <a:pt x="7452" y="117"/>
                    <a:pt x="7419" y="151"/>
                  </a:cubicBezTo>
                  <a:lnTo>
                    <a:pt x="7084" y="401"/>
                  </a:lnTo>
                  <a:lnTo>
                    <a:pt x="5944" y="1330"/>
                  </a:lnTo>
                  <a:lnTo>
                    <a:pt x="5944" y="1330"/>
                  </a:lnTo>
                  <a:lnTo>
                    <a:pt x="3810" y="17"/>
                  </a:lnTo>
                  <a:lnTo>
                    <a:pt x="3793" y="17"/>
                  </a:lnTo>
                  <a:lnTo>
                    <a:pt x="375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95"/>
            <p:cNvSpPr/>
            <p:nvPr/>
          </p:nvSpPr>
          <p:spPr>
            <a:xfrm>
              <a:off x="4426652" y="3059541"/>
              <a:ext cx="241529" cy="46633"/>
            </a:xfrm>
            <a:custGeom>
              <a:rect b="b" l="l" r="r" t="t"/>
              <a:pathLst>
                <a:path extrusionOk="0" h="1455" w="7536">
                  <a:moveTo>
                    <a:pt x="3759" y="1"/>
                  </a:moveTo>
                  <a:lnTo>
                    <a:pt x="3743" y="17"/>
                  </a:lnTo>
                  <a:lnTo>
                    <a:pt x="1736" y="1328"/>
                  </a:lnTo>
                  <a:lnTo>
                    <a:pt x="1736" y="1328"/>
                  </a:lnTo>
                  <a:lnTo>
                    <a:pt x="501" y="402"/>
                  </a:lnTo>
                  <a:cubicBezTo>
                    <a:pt x="351" y="301"/>
                    <a:pt x="234" y="218"/>
                    <a:pt x="134" y="151"/>
                  </a:cubicBezTo>
                  <a:cubicBezTo>
                    <a:pt x="100" y="118"/>
                    <a:pt x="50" y="84"/>
                    <a:pt x="0" y="68"/>
                  </a:cubicBezTo>
                  <a:lnTo>
                    <a:pt x="0" y="68"/>
                  </a:lnTo>
                  <a:cubicBezTo>
                    <a:pt x="0" y="68"/>
                    <a:pt x="34" y="101"/>
                    <a:pt x="117" y="168"/>
                  </a:cubicBezTo>
                  <a:lnTo>
                    <a:pt x="468" y="452"/>
                  </a:lnTo>
                  <a:cubicBezTo>
                    <a:pt x="785" y="702"/>
                    <a:pt x="1203" y="1037"/>
                    <a:pt x="1704" y="1438"/>
                  </a:cubicBezTo>
                  <a:lnTo>
                    <a:pt x="1738" y="1454"/>
                  </a:lnTo>
                  <a:lnTo>
                    <a:pt x="1771" y="1438"/>
                  </a:lnTo>
                  <a:cubicBezTo>
                    <a:pt x="2348" y="1059"/>
                    <a:pt x="3038" y="615"/>
                    <a:pt x="3777" y="138"/>
                  </a:cubicBezTo>
                  <a:lnTo>
                    <a:pt x="3777" y="138"/>
                  </a:lnTo>
                  <a:cubicBezTo>
                    <a:pt x="4566" y="615"/>
                    <a:pt x="5306" y="1059"/>
                    <a:pt x="5932" y="1438"/>
                  </a:cubicBezTo>
                  <a:lnTo>
                    <a:pt x="5965" y="1454"/>
                  </a:lnTo>
                  <a:lnTo>
                    <a:pt x="5982" y="1421"/>
                  </a:lnTo>
                  <a:lnTo>
                    <a:pt x="7118" y="452"/>
                  </a:lnTo>
                  <a:cubicBezTo>
                    <a:pt x="7252" y="335"/>
                    <a:pt x="7352" y="251"/>
                    <a:pt x="7435" y="168"/>
                  </a:cubicBezTo>
                  <a:cubicBezTo>
                    <a:pt x="7502" y="101"/>
                    <a:pt x="7536" y="68"/>
                    <a:pt x="7536" y="68"/>
                  </a:cubicBezTo>
                  <a:lnTo>
                    <a:pt x="7536" y="68"/>
                  </a:lnTo>
                  <a:cubicBezTo>
                    <a:pt x="7486" y="84"/>
                    <a:pt x="7452" y="118"/>
                    <a:pt x="7419" y="151"/>
                  </a:cubicBezTo>
                  <a:lnTo>
                    <a:pt x="7084" y="402"/>
                  </a:lnTo>
                  <a:lnTo>
                    <a:pt x="5944" y="1331"/>
                  </a:lnTo>
                  <a:lnTo>
                    <a:pt x="5944" y="1331"/>
                  </a:lnTo>
                  <a:lnTo>
                    <a:pt x="3810" y="17"/>
                  </a:lnTo>
                  <a:lnTo>
                    <a:pt x="3793" y="17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95"/>
            <p:cNvSpPr/>
            <p:nvPr/>
          </p:nvSpPr>
          <p:spPr>
            <a:xfrm>
              <a:off x="7679310" y="3501895"/>
              <a:ext cx="352935" cy="864805"/>
            </a:xfrm>
            <a:custGeom>
              <a:rect b="b" l="l" r="r" t="t"/>
              <a:pathLst>
                <a:path extrusionOk="0" h="26983" w="11012">
                  <a:moveTo>
                    <a:pt x="4046" y="0"/>
                  </a:moveTo>
                  <a:cubicBezTo>
                    <a:pt x="3910" y="0"/>
                    <a:pt x="3770" y="6"/>
                    <a:pt x="3627" y="17"/>
                  </a:cubicBezTo>
                  <a:cubicBezTo>
                    <a:pt x="2056" y="267"/>
                    <a:pt x="1371" y="2189"/>
                    <a:pt x="1505" y="3759"/>
                  </a:cubicBezTo>
                  <a:cubicBezTo>
                    <a:pt x="1638" y="5347"/>
                    <a:pt x="2290" y="6884"/>
                    <a:pt x="2106" y="8454"/>
                  </a:cubicBezTo>
                  <a:cubicBezTo>
                    <a:pt x="1889" y="10443"/>
                    <a:pt x="385" y="12130"/>
                    <a:pt x="201" y="14135"/>
                  </a:cubicBezTo>
                  <a:cubicBezTo>
                    <a:pt x="1" y="16491"/>
                    <a:pt x="1672" y="18580"/>
                    <a:pt x="2173" y="20902"/>
                  </a:cubicBezTo>
                  <a:cubicBezTo>
                    <a:pt x="2407" y="22022"/>
                    <a:pt x="2374" y="23208"/>
                    <a:pt x="2791" y="24294"/>
                  </a:cubicBezTo>
                  <a:cubicBezTo>
                    <a:pt x="3435" y="25933"/>
                    <a:pt x="5027" y="26982"/>
                    <a:pt x="6748" y="26982"/>
                  </a:cubicBezTo>
                  <a:cubicBezTo>
                    <a:pt x="6992" y="26982"/>
                    <a:pt x="7239" y="26961"/>
                    <a:pt x="7486" y="26917"/>
                  </a:cubicBezTo>
                  <a:cubicBezTo>
                    <a:pt x="9475" y="26566"/>
                    <a:pt x="10945" y="24845"/>
                    <a:pt x="10978" y="22824"/>
                  </a:cubicBezTo>
                  <a:cubicBezTo>
                    <a:pt x="11012" y="21019"/>
                    <a:pt x="9892" y="19315"/>
                    <a:pt x="10026" y="17494"/>
                  </a:cubicBezTo>
                  <a:cubicBezTo>
                    <a:pt x="10126" y="16174"/>
                    <a:pt x="10912" y="14904"/>
                    <a:pt x="10745" y="13567"/>
                  </a:cubicBezTo>
                  <a:cubicBezTo>
                    <a:pt x="10544" y="11997"/>
                    <a:pt x="9090" y="10877"/>
                    <a:pt x="8572" y="9357"/>
                  </a:cubicBezTo>
                  <a:cubicBezTo>
                    <a:pt x="8054" y="7853"/>
                    <a:pt x="8539" y="6199"/>
                    <a:pt x="8372" y="4611"/>
                  </a:cubicBezTo>
                  <a:cubicBezTo>
                    <a:pt x="8070" y="1914"/>
                    <a:pt x="6624" y="0"/>
                    <a:pt x="4046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95"/>
            <p:cNvSpPr/>
            <p:nvPr/>
          </p:nvSpPr>
          <p:spPr>
            <a:xfrm>
              <a:off x="7531528" y="3943127"/>
              <a:ext cx="304731" cy="424727"/>
            </a:xfrm>
            <a:custGeom>
              <a:rect b="b" l="l" r="r" t="t"/>
              <a:pathLst>
                <a:path extrusionOk="0" h="13252" w="9508">
                  <a:moveTo>
                    <a:pt x="268" y="1"/>
                  </a:moveTo>
                  <a:lnTo>
                    <a:pt x="268" y="1"/>
                  </a:lnTo>
                  <a:cubicBezTo>
                    <a:pt x="0" y="2641"/>
                    <a:pt x="1170" y="5732"/>
                    <a:pt x="2523" y="8004"/>
                  </a:cubicBezTo>
                  <a:cubicBezTo>
                    <a:pt x="3893" y="10293"/>
                    <a:pt x="5949" y="12081"/>
                    <a:pt x="8405" y="13117"/>
                  </a:cubicBezTo>
                  <a:cubicBezTo>
                    <a:pt x="8576" y="13187"/>
                    <a:pt x="8765" y="13252"/>
                    <a:pt x="8939" y="13252"/>
                  </a:cubicBezTo>
                  <a:cubicBezTo>
                    <a:pt x="9055" y="13252"/>
                    <a:pt x="9164" y="13224"/>
                    <a:pt x="9257" y="13150"/>
                  </a:cubicBezTo>
                  <a:cubicBezTo>
                    <a:pt x="9441" y="12983"/>
                    <a:pt x="9474" y="12716"/>
                    <a:pt x="9474" y="12465"/>
                  </a:cubicBezTo>
                  <a:cubicBezTo>
                    <a:pt x="9508" y="6734"/>
                    <a:pt x="5765" y="1655"/>
                    <a:pt x="268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95"/>
            <p:cNvSpPr/>
            <p:nvPr/>
          </p:nvSpPr>
          <p:spPr>
            <a:xfrm>
              <a:off x="7531528" y="3943127"/>
              <a:ext cx="304731" cy="424727"/>
            </a:xfrm>
            <a:custGeom>
              <a:rect b="b" l="l" r="r" t="t"/>
              <a:pathLst>
                <a:path extrusionOk="0" h="13252" w="9508">
                  <a:moveTo>
                    <a:pt x="268" y="1"/>
                  </a:moveTo>
                  <a:lnTo>
                    <a:pt x="268" y="1"/>
                  </a:lnTo>
                  <a:cubicBezTo>
                    <a:pt x="0" y="2641"/>
                    <a:pt x="1170" y="5732"/>
                    <a:pt x="2523" y="8004"/>
                  </a:cubicBezTo>
                  <a:cubicBezTo>
                    <a:pt x="3893" y="10293"/>
                    <a:pt x="5949" y="12081"/>
                    <a:pt x="8405" y="13117"/>
                  </a:cubicBezTo>
                  <a:cubicBezTo>
                    <a:pt x="8576" y="13187"/>
                    <a:pt x="8765" y="13252"/>
                    <a:pt x="8939" y="13252"/>
                  </a:cubicBezTo>
                  <a:cubicBezTo>
                    <a:pt x="9055" y="13252"/>
                    <a:pt x="9164" y="13224"/>
                    <a:pt x="9257" y="13150"/>
                  </a:cubicBezTo>
                  <a:cubicBezTo>
                    <a:pt x="9441" y="12983"/>
                    <a:pt x="9474" y="12716"/>
                    <a:pt x="9474" y="12465"/>
                  </a:cubicBezTo>
                  <a:cubicBezTo>
                    <a:pt x="9508" y="6734"/>
                    <a:pt x="5765" y="1655"/>
                    <a:pt x="268" y="1"/>
                  </a:cubicBezTo>
                  <a:close/>
                </a:path>
              </a:pathLst>
            </a:custGeom>
            <a:solidFill>
              <a:srgbClr val="263238">
                <a:alpha val="196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95"/>
            <p:cNvSpPr/>
            <p:nvPr/>
          </p:nvSpPr>
          <p:spPr>
            <a:xfrm>
              <a:off x="7647741" y="4095204"/>
              <a:ext cx="259733" cy="445046"/>
            </a:xfrm>
            <a:custGeom>
              <a:rect b="b" l="l" r="r" t="t"/>
              <a:pathLst>
                <a:path extrusionOk="0" h="13886" w="8104">
                  <a:moveTo>
                    <a:pt x="0" y="1"/>
                  </a:moveTo>
                  <a:lnTo>
                    <a:pt x="0" y="1"/>
                  </a:lnTo>
                  <a:cubicBezTo>
                    <a:pt x="17" y="51"/>
                    <a:pt x="50" y="101"/>
                    <a:pt x="84" y="151"/>
                  </a:cubicBezTo>
                  <a:lnTo>
                    <a:pt x="368" y="519"/>
                  </a:lnTo>
                  <a:cubicBezTo>
                    <a:pt x="618" y="836"/>
                    <a:pt x="969" y="1321"/>
                    <a:pt x="1404" y="1906"/>
                  </a:cubicBezTo>
                  <a:cubicBezTo>
                    <a:pt x="3659" y="4963"/>
                    <a:pt x="5581" y="8255"/>
                    <a:pt x="7151" y="11714"/>
                  </a:cubicBezTo>
                  <a:cubicBezTo>
                    <a:pt x="7452" y="12382"/>
                    <a:pt x="7686" y="12933"/>
                    <a:pt x="7836" y="13301"/>
                  </a:cubicBezTo>
                  <a:cubicBezTo>
                    <a:pt x="7920" y="13485"/>
                    <a:pt x="7987" y="13618"/>
                    <a:pt x="8020" y="13735"/>
                  </a:cubicBezTo>
                  <a:cubicBezTo>
                    <a:pt x="8054" y="13785"/>
                    <a:pt x="8070" y="13836"/>
                    <a:pt x="8104" y="13886"/>
                  </a:cubicBezTo>
                  <a:cubicBezTo>
                    <a:pt x="8087" y="13819"/>
                    <a:pt x="8070" y="13769"/>
                    <a:pt x="8054" y="13719"/>
                  </a:cubicBezTo>
                  <a:cubicBezTo>
                    <a:pt x="8020" y="13602"/>
                    <a:pt x="7953" y="13451"/>
                    <a:pt x="7887" y="13284"/>
                  </a:cubicBezTo>
                  <a:cubicBezTo>
                    <a:pt x="7753" y="12900"/>
                    <a:pt x="7536" y="12349"/>
                    <a:pt x="7235" y="11680"/>
                  </a:cubicBezTo>
                  <a:cubicBezTo>
                    <a:pt x="5731" y="8188"/>
                    <a:pt x="3793" y="4880"/>
                    <a:pt x="1487" y="1839"/>
                  </a:cubicBezTo>
                  <a:cubicBezTo>
                    <a:pt x="1053" y="1254"/>
                    <a:pt x="685" y="786"/>
                    <a:pt x="418" y="486"/>
                  </a:cubicBezTo>
                  <a:cubicBezTo>
                    <a:pt x="284" y="335"/>
                    <a:pt x="184" y="218"/>
                    <a:pt x="117" y="118"/>
                  </a:cubicBezTo>
                  <a:cubicBezTo>
                    <a:pt x="84" y="85"/>
                    <a:pt x="34" y="34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95"/>
            <p:cNvSpPr/>
            <p:nvPr/>
          </p:nvSpPr>
          <p:spPr>
            <a:xfrm>
              <a:off x="7852829" y="3735892"/>
              <a:ext cx="56793" cy="797404"/>
            </a:xfrm>
            <a:custGeom>
              <a:rect b="b" l="l" r="r" t="t"/>
              <a:pathLst>
                <a:path extrusionOk="0" h="24880" w="1772">
                  <a:moveTo>
                    <a:pt x="17" y="1"/>
                  </a:moveTo>
                  <a:cubicBezTo>
                    <a:pt x="1" y="84"/>
                    <a:pt x="1" y="168"/>
                    <a:pt x="17" y="251"/>
                  </a:cubicBezTo>
                  <a:cubicBezTo>
                    <a:pt x="17" y="435"/>
                    <a:pt x="17" y="669"/>
                    <a:pt x="34" y="986"/>
                  </a:cubicBezTo>
                  <a:cubicBezTo>
                    <a:pt x="67" y="1621"/>
                    <a:pt x="101" y="2540"/>
                    <a:pt x="151" y="3643"/>
                  </a:cubicBezTo>
                  <a:cubicBezTo>
                    <a:pt x="268" y="5899"/>
                    <a:pt x="452" y="9023"/>
                    <a:pt x="702" y="12448"/>
                  </a:cubicBezTo>
                  <a:cubicBezTo>
                    <a:pt x="936" y="15890"/>
                    <a:pt x="1187" y="18998"/>
                    <a:pt x="1404" y="21237"/>
                  </a:cubicBezTo>
                  <a:cubicBezTo>
                    <a:pt x="1504" y="22357"/>
                    <a:pt x="1588" y="23259"/>
                    <a:pt x="1655" y="23910"/>
                  </a:cubicBezTo>
                  <a:cubicBezTo>
                    <a:pt x="1671" y="24211"/>
                    <a:pt x="1705" y="24445"/>
                    <a:pt x="1721" y="24629"/>
                  </a:cubicBezTo>
                  <a:cubicBezTo>
                    <a:pt x="1721" y="24712"/>
                    <a:pt x="1738" y="24796"/>
                    <a:pt x="1755" y="24880"/>
                  </a:cubicBezTo>
                  <a:cubicBezTo>
                    <a:pt x="1772" y="24796"/>
                    <a:pt x="1755" y="24712"/>
                    <a:pt x="1755" y="24629"/>
                  </a:cubicBezTo>
                  <a:cubicBezTo>
                    <a:pt x="1738" y="24445"/>
                    <a:pt x="1721" y="24211"/>
                    <a:pt x="1705" y="23894"/>
                  </a:cubicBezTo>
                  <a:cubicBezTo>
                    <a:pt x="1655" y="23259"/>
                    <a:pt x="1588" y="22357"/>
                    <a:pt x="1504" y="21237"/>
                  </a:cubicBezTo>
                  <a:cubicBezTo>
                    <a:pt x="1320" y="18981"/>
                    <a:pt x="1087" y="15874"/>
                    <a:pt x="853" y="12448"/>
                  </a:cubicBezTo>
                  <a:cubicBezTo>
                    <a:pt x="602" y="9006"/>
                    <a:pt x="402" y="5899"/>
                    <a:pt x="268" y="3643"/>
                  </a:cubicBezTo>
                  <a:cubicBezTo>
                    <a:pt x="184" y="2524"/>
                    <a:pt x="134" y="1621"/>
                    <a:pt x="84" y="986"/>
                  </a:cubicBezTo>
                  <a:cubicBezTo>
                    <a:pt x="67" y="669"/>
                    <a:pt x="51" y="435"/>
                    <a:pt x="34" y="251"/>
                  </a:cubicBezTo>
                  <a:cubicBezTo>
                    <a:pt x="34" y="168"/>
                    <a:pt x="34" y="84"/>
                    <a:pt x="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95"/>
            <p:cNvSpPr/>
            <p:nvPr/>
          </p:nvSpPr>
          <p:spPr>
            <a:xfrm>
              <a:off x="7775717" y="4419743"/>
              <a:ext cx="211017" cy="256560"/>
            </a:xfrm>
            <a:custGeom>
              <a:rect b="b" l="l" r="r" t="t"/>
              <a:pathLst>
                <a:path extrusionOk="0" h="8005" w="6584">
                  <a:moveTo>
                    <a:pt x="0" y="0"/>
                  </a:moveTo>
                  <a:lnTo>
                    <a:pt x="268" y="5013"/>
                  </a:lnTo>
                  <a:cubicBezTo>
                    <a:pt x="350" y="6696"/>
                    <a:pt x="1753" y="8004"/>
                    <a:pt x="3445" y="8004"/>
                  </a:cubicBezTo>
                  <a:cubicBezTo>
                    <a:pt x="3467" y="8004"/>
                    <a:pt x="3488" y="8004"/>
                    <a:pt x="3509" y="8004"/>
                  </a:cubicBezTo>
                  <a:cubicBezTo>
                    <a:pt x="5214" y="7954"/>
                    <a:pt x="6584" y="6550"/>
                    <a:pt x="6584" y="4846"/>
                  </a:cubicBezTo>
                  <a:lnTo>
                    <a:pt x="658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95"/>
            <p:cNvSpPr/>
            <p:nvPr/>
          </p:nvSpPr>
          <p:spPr>
            <a:xfrm>
              <a:off x="6691305" y="2375177"/>
              <a:ext cx="517864" cy="314378"/>
            </a:xfrm>
            <a:custGeom>
              <a:rect b="b" l="l" r="r" t="t"/>
              <a:pathLst>
                <a:path extrusionOk="0" h="9809" w="16158">
                  <a:moveTo>
                    <a:pt x="435" y="0"/>
                  </a:moveTo>
                  <a:lnTo>
                    <a:pt x="1" y="936"/>
                  </a:lnTo>
                  <a:lnTo>
                    <a:pt x="15573" y="9808"/>
                  </a:lnTo>
                  <a:lnTo>
                    <a:pt x="16158" y="8689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95"/>
            <p:cNvSpPr/>
            <p:nvPr/>
          </p:nvSpPr>
          <p:spPr>
            <a:xfrm>
              <a:off x="6680600" y="2313064"/>
              <a:ext cx="36986" cy="43941"/>
            </a:xfrm>
            <a:custGeom>
              <a:rect b="b" l="l" r="r" t="t"/>
              <a:pathLst>
                <a:path extrusionOk="0" h="1371" w="1154">
                  <a:moveTo>
                    <a:pt x="719" y="0"/>
                  </a:moveTo>
                  <a:lnTo>
                    <a:pt x="0" y="1103"/>
                  </a:lnTo>
                  <a:lnTo>
                    <a:pt x="502" y="1370"/>
                  </a:lnTo>
                  <a:lnTo>
                    <a:pt x="1153" y="267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95"/>
            <p:cNvSpPr/>
            <p:nvPr/>
          </p:nvSpPr>
          <p:spPr>
            <a:xfrm>
              <a:off x="7053855" y="2609719"/>
              <a:ext cx="124258" cy="553760"/>
            </a:xfrm>
            <a:custGeom>
              <a:rect b="b" l="l" r="r" t="t"/>
              <a:pathLst>
                <a:path extrusionOk="0" h="17278" w="3877">
                  <a:moveTo>
                    <a:pt x="3058" y="1"/>
                  </a:moveTo>
                  <a:lnTo>
                    <a:pt x="0" y="17277"/>
                  </a:lnTo>
                  <a:lnTo>
                    <a:pt x="0" y="17277"/>
                  </a:lnTo>
                  <a:lnTo>
                    <a:pt x="1237" y="17260"/>
                  </a:lnTo>
                  <a:lnTo>
                    <a:pt x="3877" y="468"/>
                  </a:lnTo>
                  <a:lnTo>
                    <a:pt x="3058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95"/>
            <p:cNvSpPr/>
            <p:nvPr/>
          </p:nvSpPr>
          <p:spPr>
            <a:xfrm>
              <a:off x="6937641" y="3161075"/>
              <a:ext cx="268323" cy="58075"/>
            </a:xfrm>
            <a:custGeom>
              <a:rect b="b" l="l" r="r" t="t"/>
              <a:pathLst>
                <a:path extrusionOk="0" h="1812" w="8372">
                  <a:moveTo>
                    <a:pt x="4225" y="1"/>
                  </a:moveTo>
                  <a:cubicBezTo>
                    <a:pt x="1796" y="1"/>
                    <a:pt x="1" y="1812"/>
                    <a:pt x="1" y="1812"/>
                  </a:cubicBezTo>
                  <a:lnTo>
                    <a:pt x="8372" y="1795"/>
                  </a:lnTo>
                  <a:cubicBezTo>
                    <a:pt x="7369" y="709"/>
                    <a:pt x="5966" y="74"/>
                    <a:pt x="4478" y="7"/>
                  </a:cubicBezTo>
                  <a:cubicBezTo>
                    <a:pt x="4393" y="3"/>
                    <a:pt x="4309" y="1"/>
                    <a:pt x="4225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95"/>
            <p:cNvSpPr/>
            <p:nvPr/>
          </p:nvSpPr>
          <p:spPr>
            <a:xfrm>
              <a:off x="6481922" y="2321109"/>
              <a:ext cx="288130" cy="271496"/>
            </a:xfrm>
            <a:custGeom>
              <a:rect b="b" l="l" r="r" t="t"/>
              <a:pathLst>
                <a:path extrusionOk="0" h="8471" w="8990">
                  <a:moveTo>
                    <a:pt x="4887" y="1"/>
                  </a:moveTo>
                  <a:cubicBezTo>
                    <a:pt x="3657" y="1"/>
                    <a:pt x="2458" y="632"/>
                    <a:pt x="1788" y="1771"/>
                  </a:cubicBezTo>
                  <a:lnTo>
                    <a:pt x="1" y="4879"/>
                  </a:lnTo>
                  <a:lnTo>
                    <a:pt x="6216" y="8471"/>
                  </a:lnTo>
                  <a:lnTo>
                    <a:pt x="8021" y="5363"/>
                  </a:lnTo>
                  <a:cubicBezTo>
                    <a:pt x="8990" y="3642"/>
                    <a:pt x="8388" y="1470"/>
                    <a:pt x="6684" y="484"/>
                  </a:cubicBezTo>
                  <a:cubicBezTo>
                    <a:pt x="6118" y="157"/>
                    <a:pt x="5499" y="1"/>
                    <a:pt x="4887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92" name="Google Shape;992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650" y="4832275"/>
            <a:ext cx="1012349" cy="30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9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Preparing for Top Tier Companies </a:t>
            </a:r>
            <a:endParaRPr/>
          </a:p>
        </p:txBody>
      </p:sp>
      <p:pic>
        <p:nvPicPr>
          <p:cNvPr id="998" name="Google Shape;998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650" y="4832275"/>
            <a:ext cx="1012349" cy="301550"/>
          </a:xfrm>
          <a:prstGeom prst="rect">
            <a:avLst/>
          </a:prstGeom>
          <a:noFill/>
          <a:ln>
            <a:noFill/>
          </a:ln>
        </p:spPr>
      </p:pic>
      <p:sp>
        <p:nvSpPr>
          <p:cNvPr id="999" name="Google Shape;999;p96"/>
          <p:cNvSpPr txBox="1"/>
          <p:nvPr>
            <p:ph idx="4294967295" type="body"/>
          </p:nvPr>
        </p:nvSpPr>
        <p:spPr>
          <a:xfrm>
            <a:off x="768425" y="1140250"/>
            <a:ext cx="7709100" cy="36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Font typeface="Arial"/>
              <a:buAutoNum type="arabicPeriod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My Interview Experience with Shopee / Garena / Sea Group</a:t>
            </a:r>
            <a:r>
              <a:rPr lang="en" sz="1450"/>
              <a:t> by Mohammad Samiul Islam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Get a hang of your algorithms and data structure.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A good grasp of OS, Database, Networking, System design helps.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Code well in at least 1 language. You don’t have to know 10 of them.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100" u="sng">
                <a:solidFill>
                  <a:schemeClr val="accent5"/>
                </a:solidFill>
                <a:hlinkClick r:id="rId5"/>
              </a:rPr>
              <a:t>LeetCode - The World's Leading Online Programming Learning Platform</a:t>
            </a:r>
            <a:r>
              <a:rPr lang="en" sz="1450"/>
              <a:t> - PRACTICE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InterviewBit: Coding Interview Questions</a:t>
            </a:r>
            <a:r>
              <a:rPr lang="en" sz="1450"/>
              <a:t> - Try some mock interviews.</a:t>
            </a:r>
            <a:endParaRPr sz="145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4" name="Google Shape;1004;p97"/>
          <p:cNvGrpSpPr/>
          <p:nvPr/>
        </p:nvGrpSpPr>
        <p:grpSpPr>
          <a:xfrm>
            <a:off x="7117424" y="201920"/>
            <a:ext cx="1893164" cy="2797008"/>
            <a:chOff x="222674" y="304170"/>
            <a:chExt cx="1893164" cy="2797008"/>
          </a:xfrm>
        </p:grpSpPr>
        <p:grpSp>
          <p:nvGrpSpPr>
            <p:cNvPr id="1005" name="Google Shape;1005;p97"/>
            <p:cNvGrpSpPr/>
            <p:nvPr/>
          </p:nvGrpSpPr>
          <p:grpSpPr>
            <a:xfrm>
              <a:off x="1021000" y="304170"/>
              <a:ext cx="1094837" cy="2001597"/>
              <a:chOff x="2372300" y="466895"/>
              <a:chExt cx="1094837" cy="2001597"/>
            </a:xfrm>
          </p:grpSpPr>
          <p:grpSp>
            <p:nvGrpSpPr>
              <p:cNvPr id="1006" name="Google Shape;1006;p97"/>
              <p:cNvGrpSpPr/>
              <p:nvPr/>
            </p:nvGrpSpPr>
            <p:grpSpPr>
              <a:xfrm>
                <a:off x="2372300" y="466895"/>
                <a:ext cx="1094837" cy="2001597"/>
                <a:chOff x="6417224" y="2247097"/>
                <a:chExt cx="951950" cy="1740368"/>
              </a:xfrm>
            </p:grpSpPr>
            <p:sp>
              <p:nvSpPr>
                <p:cNvPr id="1007" name="Google Shape;1007;p97"/>
                <p:cNvSpPr/>
                <p:nvPr/>
              </p:nvSpPr>
              <p:spPr>
                <a:xfrm>
                  <a:off x="6505324" y="2247511"/>
                  <a:ext cx="863850" cy="1739954"/>
                </a:xfrm>
                <a:custGeom>
                  <a:rect b="b" l="l" r="r" t="t"/>
                  <a:pathLst>
                    <a:path extrusionOk="0" h="71434" w="34554">
                      <a:moveTo>
                        <a:pt x="1575" y="0"/>
                      </a:moveTo>
                      <a:cubicBezTo>
                        <a:pt x="706" y="0"/>
                        <a:pt x="1" y="689"/>
                        <a:pt x="1" y="1557"/>
                      </a:cubicBezTo>
                      <a:lnTo>
                        <a:pt x="1" y="69876"/>
                      </a:lnTo>
                      <a:cubicBezTo>
                        <a:pt x="1" y="70728"/>
                        <a:pt x="706" y="71433"/>
                        <a:pt x="1575" y="71433"/>
                      </a:cubicBezTo>
                      <a:lnTo>
                        <a:pt x="32980" y="71433"/>
                      </a:lnTo>
                      <a:cubicBezTo>
                        <a:pt x="33849" y="71433"/>
                        <a:pt x="34554" y="70728"/>
                        <a:pt x="34554" y="69876"/>
                      </a:cubicBezTo>
                      <a:lnTo>
                        <a:pt x="34554" y="1557"/>
                      </a:lnTo>
                      <a:cubicBezTo>
                        <a:pt x="34554" y="689"/>
                        <a:pt x="33849" y="0"/>
                        <a:pt x="32980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" name="Google Shape;1008;p97"/>
                <p:cNvSpPr/>
                <p:nvPr/>
              </p:nvSpPr>
              <p:spPr>
                <a:xfrm>
                  <a:off x="6417224" y="2247097"/>
                  <a:ext cx="868375" cy="1740368"/>
                </a:xfrm>
                <a:custGeom>
                  <a:rect b="b" l="l" r="r" t="t"/>
                  <a:pathLst>
                    <a:path extrusionOk="0" h="71451" w="34735">
                      <a:moveTo>
                        <a:pt x="1787" y="1"/>
                      </a:moveTo>
                      <a:cubicBezTo>
                        <a:pt x="804" y="1"/>
                        <a:pt x="1" y="1115"/>
                        <a:pt x="1" y="2492"/>
                      </a:cubicBezTo>
                      <a:lnTo>
                        <a:pt x="1" y="68975"/>
                      </a:lnTo>
                      <a:cubicBezTo>
                        <a:pt x="1" y="70336"/>
                        <a:pt x="804" y="71450"/>
                        <a:pt x="1787" y="71450"/>
                      </a:cubicBezTo>
                      <a:lnTo>
                        <a:pt x="34734" y="71450"/>
                      </a:lnTo>
                      <a:lnTo>
                        <a:pt x="34734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" name="Google Shape;1009;p97"/>
                <p:cNvSpPr/>
                <p:nvPr/>
              </p:nvSpPr>
              <p:spPr>
                <a:xfrm>
                  <a:off x="6492619" y="2340952"/>
                  <a:ext cx="813450" cy="1457323"/>
                </a:xfrm>
                <a:custGeom>
                  <a:rect b="b" l="l" r="r" t="t"/>
                  <a:pathLst>
                    <a:path extrusionOk="0" h="60944" w="32538">
                      <a:moveTo>
                        <a:pt x="427" y="0"/>
                      </a:moveTo>
                      <a:cubicBezTo>
                        <a:pt x="198" y="0"/>
                        <a:pt x="1" y="197"/>
                        <a:pt x="1" y="426"/>
                      </a:cubicBezTo>
                      <a:lnTo>
                        <a:pt x="1" y="60533"/>
                      </a:lnTo>
                      <a:cubicBezTo>
                        <a:pt x="1" y="60763"/>
                        <a:pt x="198" y="60943"/>
                        <a:pt x="427" y="60943"/>
                      </a:cubicBezTo>
                      <a:lnTo>
                        <a:pt x="32128" y="60943"/>
                      </a:lnTo>
                      <a:cubicBezTo>
                        <a:pt x="32357" y="60943"/>
                        <a:pt x="32538" y="60763"/>
                        <a:pt x="32538" y="60533"/>
                      </a:cubicBezTo>
                      <a:lnTo>
                        <a:pt x="32538" y="426"/>
                      </a:lnTo>
                      <a:cubicBezTo>
                        <a:pt x="32538" y="197"/>
                        <a:pt x="32357" y="0"/>
                        <a:pt x="32128" y="0"/>
                      </a:cubicBezTo>
                      <a:close/>
                    </a:path>
                  </a:pathLst>
                </a:custGeom>
                <a:solidFill>
                  <a:srgbClr val="F464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" name="Google Shape;1010;p97"/>
                <p:cNvSpPr/>
                <p:nvPr/>
              </p:nvSpPr>
              <p:spPr>
                <a:xfrm>
                  <a:off x="6856100" y="3843492"/>
                  <a:ext cx="96750" cy="83150"/>
                </a:xfrm>
                <a:custGeom>
                  <a:rect b="b" l="l" r="r" t="t"/>
                  <a:pathLst>
                    <a:path extrusionOk="0" h="3326" w="3870">
                      <a:moveTo>
                        <a:pt x="2214" y="358"/>
                      </a:moveTo>
                      <a:lnTo>
                        <a:pt x="2214" y="375"/>
                      </a:lnTo>
                      <a:cubicBezTo>
                        <a:pt x="2935" y="375"/>
                        <a:pt x="3509" y="948"/>
                        <a:pt x="3525" y="1670"/>
                      </a:cubicBezTo>
                      <a:cubicBezTo>
                        <a:pt x="3525" y="2456"/>
                        <a:pt x="2882" y="2973"/>
                        <a:pt x="2212" y="2973"/>
                      </a:cubicBezTo>
                      <a:cubicBezTo>
                        <a:pt x="1890" y="2973"/>
                        <a:pt x="1562" y="2853"/>
                        <a:pt x="1296" y="2587"/>
                      </a:cubicBezTo>
                      <a:cubicBezTo>
                        <a:pt x="476" y="1768"/>
                        <a:pt x="1066" y="358"/>
                        <a:pt x="2214" y="358"/>
                      </a:cubicBezTo>
                      <a:close/>
                      <a:moveTo>
                        <a:pt x="2197" y="1"/>
                      </a:moveTo>
                      <a:cubicBezTo>
                        <a:pt x="1793" y="1"/>
                        <a:pt x="1383" y="152"/>
                        <a:pt x="1050" y="489"/>
                      </a:cubicBezTo>
                      <a:cubicBezTo>
                        <a:pt x="1" y="1538"/>
                        <a:pt x="739" y="3325"/>
                        <a:pt x="2214" y="3325"/>
                      </a:cubicBezTo>
                      <a:cubicBezTo>
                        <a:pt x="3132" y="3325"/>
                        <a:pt x="3869" y="2587"/>
                        <a:pt x="3869" y="1670"/>
                      </a:cubicBezTo>
                      <a:cubicBezTo>
                        <a:pt x="3869" y="669"/>
                        <a:pt x="3048" y="1"/>
                        <a:pt x="2197" y="1"/>
                      </a:cubicBezTo>
                      <a:close/>
                    </a:path>
                  </a:pathLst>
                </a:custGeom>
                <a:solidFill>
                  <a:srgbClr val="EEEEE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" name="Google Shape;1011;p97"/>
                <p:cNvSpPr/>
                <p:nvPr/>
              </p:nvSpPr>
              <p:spPr>
                <a:xfrm>
                  <a:off x="6623350" y="3880717"/>
                  <a:ext cx="82800" cy="9025"/>
                </a:xfrm>
                <a:custGeom>
                  <a:rect b="b" l="l" r="r" t="t"/>
                  <a:pathLst>
                    <a:path extrusionOk="0" h="361" w="3312">
                      <a:moveTo>
                        <a:pt x="1" y="0"/>
                      </a:moveTo>
                      <a:lnTo>
                        <a:pt x="1" y="361"/>
                      </a:lnTo>
                      <a:lnTo>
                        <a:pt x="3312" y="361"/>
                      </a:lnTo>
                      <a:lnTo>
                        <a:pt x="3312" y="0"/>
                      </a:lnTo>
                      <a:close/>
                    </a:path>
                  </a:pathLst>
                </a:custGeom>
                <a:solidFill>
                  <a:srgbClr val="EEEEE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" name="Google Shape;1012;p97"/>
                <p:cNvSpPr/>
                <p:nvPr/>
              </p:nvSpPr>
              <p:spPr>
                <a:xfrm>
                  <a:off x="7116325" y="3860642"/>
                  <a:ext cx="60675" cy="48775"/>
                </a:xfrm>
                <a:custGeom>
                  <a:rect b="b" l="l" r="r" t="t"/>
                  <a:pathLst>
                    <a:path extrusionOk="0" h="1951" w="2427">
                      <a:moveTo>
                        <a:pt x="2328" y="0"/>
                      </a:moveTo>
                      <a:lnTo>
                        <a:pt x="328" y="656"/>
                      </a:lnTo>
                      <a:cubicBezTo>
                        <a:pt x="148" y="688"/>
                        <a:pt x="0" y="836"/>
                        <a:pt x="0" y="1033"/>
                      </a:cubicBezTo>
                      <a:cubicBezTo>
                        <a:pt x="0" y="1197"/>
                        <a:pt x="132" y="1328"/>
                        <a:pt x="361" y="1393"/>
                      </a:cubicBezTo>
                      <a:lnTo>
                        <a:pt x="2328" y="1951"/>
                      </a:lnTo>
                      <a:lnTo>
                        <a:pt x="2426" y="1606"/>
                      </a:lnTo>
                      <a:lnTo>
                        <a:pt x="459" y="1049"/>
                      </a:lnTo>
                      <a:cubicBezTo>
                        <a:pt x="427" y="1049"/>
                        <a:pt x="394" y="1033"/>
                        <a:pt x="377" y="1016"/>
                      </a:cubicBezTo>
                      <a:lnTo>
                        <a:pt x="427" y="1000"/>
                      </a:lnTo>
                      <a:lnTo>
                        <a:pt x="2426" y="344"/>
                      </a:lnTo>
                      <a:lnTo>
                        <a:pt x="2328" y="0"/>
                      </a:lnTo>
                      <a:close/>
                    </a:path>
                  </a:pathLst>
                </a:custGeom>
                <a:solidFill>
                  <a:srgbClr val="EEEEE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" name="Google Shape;1013;p97"/>
                <p:cNvSpPr/>
                <p:nvPr/>
              </p:nvSpPr>
              <p:spPr>
                <a:xfrm>
                  <a:off x="6767200" y="2287275"/>
                  <a:ext cx="238100" cy="14350"/>
                </a:xfrm>
                <a:custGeom>
                  <a:rect b="b" l="l" r="r" t="t"/>
                  <a:pathLst>
                    <a:path extrusionOk="0" h="574" w="9524">
                      <a:moveTo>
                        <a:pt x="164" y="0"/>
                      </a:moveTo>
                      <a:cubicBezTo>
                        <a:pt x="82" y="0"/>
                        <a:pt x="0" y="82"/>
                        <a:pt x="0" y="164"/>
                      </a:cubicBezTo>
                      <a:lnTo>
                        <a:pt x="0" y="410"/>
                      </a:lnTo>
                      <a:cubicBezTo>
                        <a:pt x="0" y="492"/>
                        <a:pt x="82" y="574"/>
                        <a:pt x="164" y="574"/>
                      </a:cubicBezTo>
                      <a:lnTo>
                        <a:pt x="9359" y="574"/>
                      </a:lnTo>
                      <a:cubicBezTo>
                        <a:pt x="9458" y="574"/>
                        <a:pt x="9523" y="492"/>
                        <a:pt x="9523" y="410"/>
                      </a:cubicBezTo>
                      <a:lnTo>
                        <a:pt x="9523" y="164"/>
                      </a:lnTo>
                      <a:cubicBezTo>
                        <a:pt x="9523" y="82"/>
                        <a:pt x="9458" y="0"/>
                        <a:pt x="9359" y="0"/>
                      </a:cubicBezTo>
                      <a:close/>
                    </a:path>
                  </a:pathLst>
                </a:custGeom>
                <a:solidFill>
                  <a:srgbClr val="EEEEE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pic>
            <p:nvPicPr>
              <p:cNvPr id="1014" name="Google Shape;1014;p97"/>
              <p:cNvPicPr preferRelativeResize="0"/>
              <p:nvPr/>
            </p:nvPicPr>
            <p:blipFill rotWithShape="1">
              <a:blip r:embed="rId3">
                <a:alphaModFix/>
              </a:blip>
              <a:srcRect b="6948" l="0" r="0" t="3510"/>
              <a:stretch/>
            </p:blipFill>
            <p:spPr>
              <a:xfrm>
                <a:off x="2435801" y="566000"/>
                <a:ext cx="967826" cy="173337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15" name="Google Shape;1015;p97"/>
            <p:cNvGrpSpPr/>
            <p:nvPr/>
          </p:nvGrpSpPr>
          <p:grpSpPr>
            <a:xfrm>
              <a:off x="222674" y="466897"/>
              <a:ext cx="1239282" cy="2634281"/>
              <a:chOff x="809899" y="2037947"/>
              <a:chExt cx="1239282" cy="2634281"/>
            </a:xfrm>
          </p:grpSpPr>
          <p:sp>
            <p:nvSpPr>
              <p:cNvPr id="1016" name="Google Shape;1016;p97"/>
              <p:cNvSpPr/>
              <p:nvPr/>
            </p:nvSpPr>
            <p:spPr>
              <a:xfrm>
                <a:off x="957852" y="3292724"/>
                <a:ext cx="584273" cy="1345435"/>
              </a:xfrm>
              <a:custGeom>
                <a:rect b="b" l="l" r="r" t="t"/>
                <a:pathLst>
                  <a:path extrusionOk="0" h="41940" w="18213">
                    <a:moveTo>
                      <a:pt x="10978" y="1"/>
                    </a:moveTo>
                    <a:cubicBezTo>
                      <a:pt x="10710" y="419"/>
                      <a:pt x="0" y="40753"/>
                      <a:pt x="0" y="40753"/>
                    </a:cubicBezTo>
                    <a:lnTo>
                      <a:pt x="3776" y="41939"/>
                    </a:lnTo>
                    <a:lnTo>
                      <a:pt x="18213" y="3576"/>
                    </a:lnTo>
                    <a:lnTo>
                      <a:pt x="1097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97"/>
              <p:cNvSpPr/>
              <p:nvPr/>
            </p:nvSpPr>
            <p:spPr>
              <a:xfrm>
                <a:off x="936936" y="4573261"/>
                <a:ext cx="154946" cy="96497"/>
              </a:xfrm>
              <a:custGeom>
                <a:rect b="b" l="l" r="r" t="t"/>
                <a:pathLst>
                  <a:path extrusionOk="0" h="3008" w="4830">
                    <a:moveTo>
                      <a:pt x="686" y="0"/>
                    </a:moveTo>
                    <a:lnTo>
                      <a:pt x="1" y="3008"/>
                    </a:lnTo>
                    <a:lnTo>
                      <a:pt x="4629" y="3008"/>
                    </a:lnTo>
                    <a:lnTo>
                      <a:pt x="4829" y="1053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rgbClr val="19B5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97"/>
              <p:cNvSpPr/>
              <p:nvPr/>
            </p:nvSpPr>
            <p:spPr>
              <a:xfrm>
                <a:off x="936936" y="4652050"/>
                <a:ext cx="149589" cy="17708"/>
              </a:xfrm>
              <a:custGeom>
                <a:rect b="b" l="l" r="r" t="t"/>
                <a:pathLst>
                  <a:path extrusionOk="0" h="552" w="4663">
                    <a:moveTo>
                      <a:pt x="84" y="0"/>
                    </a:moveTo>
                    <a:lnTo>
                      <a:pt x="1" y="502"/>
                    </a:lnTo>
                    <a:lnTo>
                      <a:pt x="1" y="552"/>
                    </a:lnTo>
                    <a:lnTo>
                      <a:pt x="4629" y="552"/>
                    </a:lnTo>
                    <a:lnTo>
                      <a:pt x="4662" y="117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>
                  <a:alpha val="27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97"/>
              <p:cNvSpPr/>
              <p:nvPr/>
            </p:nvSpPr>
            <p:spPr>
              <a:xfrm>
                <a:off x="1095058" y="2900385"/>
                <a:ext cx="272872" cy="352752"/>
              </a:xfrm>
              <a:custGeom>
                <a:rect b="b" l="l" r="r" t="t"/>
                <a:pathLst>
                  <a:path extrusionOk="0" h="10996" w="8506">
                    <a:moveTo>
                      <a:pt x="3008" y="0"/>
                    </a:moveTo>
                    <a:cubicBezTo>
                      <a:pt x="3008" y="151"/>
                      <a:pt x="1" y="4612"/>
                      <a:pt x="418" y="5497"/>
                    </a:cubicBezTo>
                    <a:cubicBezTo>
                      <a:pt x="986" y="6734"/>
                      <a:pt x="4896" y="9207"/>
                      <a:pt x="6500" y="10176"/>
                    </a:cubicBezTo>
                    <a:cubicBezTo>
                      <a:pt x="6066" y="10242"/>
                      <a:pt x="5631" y="10326"/>
                      <a:pt x="5214" y="10443"/>
                    </a:cubicBezTo>
                    <a:cubicBezTo>
                      <a:pt x="4796" y="10577"/>
                      <a:pt x="6133" y="10928"/>
                      <a:pt x="6450" y="10994"/>
                    </a:cubicBezTo>
                    <a:cubicBezTo>
                      <a:pt x="6455" y="10995"/>
                      <a:pt x="6459" y="10995"/>
                      <a:pt x="6464" y="10995"/>
                    </a:cubicBezTo>
                    <a:cubicBezTo>
                      <a:pt x="6588" y="10995"/>
                      <a:pt x="6845" y="10800"/>
                      <a:pt x="7102" y="10543"/>
                    </a:cubicBezTo>
                    <a:lnTo>
                      <a:pt x="7185" y="10593"/>
                    </a:lnTo>
                    <a:lnTo>
                      <a:pt x="7269" y="10393"/>
                    </a:lnTo>
                    <a:cubicBezTo>
                      <a:pt x="7570" y="10092"/>
                      <a:pt x="7837" y="9775"/>
                      <a:pt x="8088" y="9424"/>
                    </a:cubicBezTo>
                    <a:cubicBezTo>
                      <a:pt x="8154" y="9324"/>
                      <a:pt x="8154" y="8856"/>
                      <a:pt x="8121" y="8354"/>
                    </a:cubicBezTo>
                    <a:lnTo>
                      <a:pt x="8505" y="7469"/>
                    </a:lnTo>
                    <a:lnTo>
                      <a:pt x="8037" y="7085"/>
                    </a:lnTo>
                    <a:cubicBezTo>
                      <a:pt x="8037" y="7051"/>
                      <a:pt x="8037" y="7034"/>
                      <a:pt x="8037" y="7034"/>
                    </a:cubicBezTo>
                    <a:lnTo>
                      <a:pt x="8004" y="7068"/>
                    </a:lnTo>
                    <a:lnTo>
                      <a:pt x="4896" y="4562"/>
                    </a:lnTo>
                    <a:lnTo>
                      <a:pt x="6233" y="2356"/>
                    </a:lnTo>
                    <a:lnTo>
                      <a:pt x="3008" y="0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97"/>
              <p:cNvSpPr/>
              <p:nvPr/>
            </p:nvSpPr>
            <p:spPr>
              <a:xfrm>
                <a:off x="1677182" y="2846234"/>
                <a:ext cx="288399" cy="371615"/>
              </a:xfrm>
              <a:custGeom>
                <a:rect b="b" l="l" r="r" t="t"/>
                <a:pathLst>
                  <a:path extrusionOk="0" h="11584" w="8990">
                    <a:moveTo>
                      <a:pt x="3609" y="1"/>
                    </a:moveTo>
                    <a:lnTo>
                      <a:pt x="618" y="2574"/>
                    </a:lnTo>
                    <a:lnTo>
                      <a:pt x="4060" y="5381"/>
                    </a:lnTo>
                    <a:lnTo>
                      <a:pt x="501" y="7653"/>
                    </a:lnTo>
                    <a:lnTo>
                      <a:pt x="485" y="7636"/>
                    </a:lnTo>
                    <a:cubicBezTo>
                      <a:pt x="485" y="7636"/>
                      <a:pt x="468" y="7653"/>
                      <a:pt x="468" y="7687"/>
                    </a:cubicBezTo>
                    <a:lnTo>
                      <a:pt x="0" y="8054"/>
                    </a:lnTo>
                    <a:lnTo>
                      <a:pt x="384" y="8956"/>
                    </a:lnTo>
                    <a:cubicBezTo>
                      <a:pt x="351" y="9458"/>
                      <a:pt x="351" y="9925"/>
                      <a:pt x="418" y="10026"/>
                    </a:cubicBezTo>
                    <a:cubicBezTo>
                      <a:pt x="668" y="10360"/>
                      <a:pt x="953" y="10677"/>
                      <a:pt x="1237" y="10978"/>
                    </a:cubicBezTo>
                    <a:lnTo>
                      <a:pt x="1320" y="11195"/>
                    </a:lnTo>
                    <a:lnTo>
                      <a:pt x="1404" y="11145"/>
                    </a:lnTo>
                    <a:cubicBezTo>
                      <a:pt x="1651" y="11393"/>
                      <a:pt x="1899" y="11583"/>
                      <a:pt x="2027" y="11583"/>
                    </a:cubicBezTo>
                    <a:cubicBezTo>
                      <a:pt x="2037" y="11583"/>
                      <a:pt x="2047" y="11582"/>
                      <a:pt x="2055" y="11580"/>
                    </a:cubicBezTo>
                    <a:cubicBezTo>
                      <a:pt x="2373" y="11513"/>
                      <a:pt x="3709" y="11162"/>
                      <a:pt x="3308" y="11028"/>
                    </a:cubicBezTo>
                    <a:cubicBezTo>
                      <a:pt x="2874" y="10911"/>
                      <a:pt x="2440" y="10828"/>
                      <a:pt x="2005" y="10778"/>
                    </a:cubicBezTo>
                    <a:cubicBezTo>
                      <a:pt x="3609" y="9792"/>
                      <a:pt x="7603" y="7352"/>
                      <a:pt x="8104" y="6083"/>
                    </a:cubicBezTo>
                    <a:cubicBezTo>
                      <a:pt x="8989" y="3760"/>
                      <a:pt x="5898" y="1638"/>
                      <a:pt x="3609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97"/>
              <p:cNvSpPr/>
              <p:nvPr/>
            </p:nvSpPr>
            <p:spPr>
              <a:xfrm>
                <a:off x="1429011" y="2342899"/>
                <a:ext cx="214968" cy="423135"/>
              </a:xfrm>
              <a:custGeom>
                <a:rect b="b" l="l" r="r" t="t"/>
                <a:pathLst>
                  <a:path extrusionOk="0" h="13190" w="6701">
                    <a:moveTo>
                      <a:pt x="3818" y="1"/>
                    </a:moveTo>
                    <a:cubicBezTo>
                      <a:pt x="2578" y="1"/>
                      <a:pt x="1344" y="365"/>
                      <a:pt x="284" y="1087"/>
                    </a:cubicBezTo>
                    <a:lnTo>
                      <a:pt x="0" y="1271"/>
                    </a:lnTo>
                    <a:lnTo>
                      <a:pt x="100" y="10996"/>
                    </a:lnTo>
                    <a:cubicBezTo>
                      <a:pt x="117" y="12148"/>
                      <a:pt x="1003" y="13084"/>
                      <a:pt x="2155" y="13184"/>
                    </a:cubicBezTo>
                    <a:cubicBezTo>
                      <a:pt x="2207" y="13188"/>
                      <a:pt x="2258" y="13189"/>
                      <a:pt x="2308" y="13189"/>
                    </a:cubicBezTo>
                    <a:cubicBezTo>
                      <a:pt x="3494" y="13189"/>
                      <a:pt x="4480" y="12264"/>
                      <a:pt x="4528" y="11062"/>
                    </a:cubicBezTo>
                    <a:cubicBezTo>
                      <a:pt x="4578" y="9843"/>
                      <a:pt x="4612" y="8640"/>
                      <a:pt x="4612" y="8640"/>
                    </a:cubicBezTo>
                    <a:cubicBezTo>
                      <a:pt x="4612" y="8640"/>
                      <a:pt x="6450" y="8456"/>
                      <a:pt x="6567" y="6651"/>
                    </a:cubicBezTo>
                    <a:cubicBezTo>
                      <a:pt x="6700" y="4847"/>
                      <a:pt x="6650" y="670"/>
                      <a:pt x="6650" y="670"/>
                    </a:cubicBezTo>
                    <a:cubicBezTo>
                      <a:pt x="5756" y="223"/>
                      <a:pt x="4785" y="1"/>
                      <a:pt x="3818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97"/>
              <p:cNvSpPr/>
              <p:nvPr/>
            </p:nvSpPr>
            <p:spPr>
              <a:xfrm>
                <a:off x="1388269" y="2287625"/>
                <a:ext cx="355382" cy="363948"/>
              </a:xfrm>
              <a:custGeom>
                <a:rect b="b" l="l" r="r" t="t"/>
                <a:pathLst>
                  <a:path extrusionOk="0" h="11345" w="11078">
                    <a:moveTo>
                      <a:pt x="4144" y="0"/>
                    </a:moveTo>
                    <a:cubicBezTo>
                      <a:pt x="3876" y="0"/>
                      <a:pt x="3609" y="17"/>
                      <a:pt x="3342" y="54"/>
                    </a:cubicBezTo>
                    <a:cubicBezTo>
                      <a:pt x="3317" y="53"/>
                      <a:pt x="3293" y="52"/>
                      <a:pt x="3268" y="52"/>
                    </a:cubicBezTo>
                    <a:cubicBezTo>
                      <a:pt x="2194" y="52"/>
                      <a:pt x="1225" y="758"/>
                      <a:pt x="735" y="1624"/>
                    </a:cubicBezTo>
                    <a:cubicBezTo>
                      <a:pt x="217" y="2510"/>
                      <a:pt x="100" y="3529"/>
                      <a:pt x="67" y="4531"/>
                    </a:cubicBezTo>
                    <a:cubicBezTo>
                      <a:pt x="0" y="6486"/>
                      <a:pt x="50" y="8441"/>
                      <a:pt x="201" y="10396"/>
                    </a:cubicBezTo>
                    <a:cubicBezTo>
                      <a:pt x="184" y="10546"/>
                      <a:pt x="234" y="10697"/>
                      <a:pt x="318" y="10814"/>
                    </a:cubicBezTo>
                    <a:cubicBezTo>
                      <a:pt x="451" y="10931"/>
                      <a:pt x="618" y="10981"/>
                      <a:pt x="802" y="10998"/>
                    </a:cubicBezTo>
                    <a:cubicBezTo>
                      <a:pt x="2504" y="11227"/>
                      <a:pt x="4214" y="11344"/>
                      <a:pt x="5925" y="11344"/>
                    </a:cubicBezTo>
                    <a:cubicBezTo>
                      <a:pt x="7573" y="11344"/>
                      <a:pt x="9221" y="11236"/>
                      <a:pt x="10861" y="11014"/>
                    </a:cubicBezTo>
                    <a:cubicBezTo>
                      <a:pt x="11078" y="10613"/>
                      <a:pt x="10777" y="10129"/>
                      <a:pt x="10426" y="9828"/>
                    </a:cubicBezTo>
                    <a:cubicBezTo>
                      <a:pt x="10059" y="9527"/>
                      <a:pt x="9624" y="9243"/>
                      <a:pt x="9491" y="8809"/>
                    </a:cubicBezTo>
                    <a:cubicBezTo>
                      <a:pt x="9290" y="8140"/>
                      <a:pt x="9959" y="7422"/>
                      <a:pt x="9708" y="6754"/>
                    </a:cubicBezTo>
                    <a:cubicBezTo>
                      <a:pt x="9507" y="6269"/>
                      <a:pt x="8856" y="6018"/>
                      <a:pt x="8622" y="5534"/>
                    </a:cubicBezTo>
                    <a:cubicBezTo>
                      <a:pt x="8238" y="4732"/>
                      <a:pt x="9240" y="3746"/>
                      <a:pt x="8789" y="2961"/>
                    </a:cubicBezTo>
                    <a:cubicBezTo>
                      <a:pt x="8572" y="2543"/>
                      <a:pt x="8020" y="2359"/>
                      <a:pt x="7686" y="2025"/>
                    </a:cubicBezTo>
                    <a:cubicBezTo>
                      <a:pt x="7385" y="1708"/>
                      <a:pt x="7268" y="1307"/>
                      <a:pt x="7001" y="973"/>
                    </a:cubicBezTo>
                    <a:cubicBezTo>
                      <a:pt x="6600" y="455"/>
                      <a:pt x="5898" y="171"/>
                      <a:pt x="5197" y="87"/>
                    </a:cubicBezTo>
                    <a:cubicBezTo>
                      <a:pt x="4846" y="30"/>
                      <a:pt x="4495" y="0"/>
                      <a:pt x="414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97"/>
              <p:cNvSpPr/>
              <p:nvPr/>
            </p:nvSpPr>
            <p:spPr>
              <a:xfrm>
                <a:off x="1299279" y="2355795"/>
                <a:ext cx="197292" cy="288399"/>
              </a:xfrm>
              <a:custGeom>
                <a:rect b="b" l="l" r="r" t="t"/>
                <a:pathLst>
                  <a:path extrusionOk="0" h="8990" w="6150">
                    <a:moveTo>
                      <a:pt x="3543" y="0"/>
                    </a:moveTo>
                    <a:cubicBezTo>
                      <a:pt x="3075" y="218"/>
                      <a:pt x="2874" y="786"/>
                      <a:pt x="2791" y="1287"/>
                    </a:cubicBezTo>
                    <a:cubicBezTo>
                      <a:pt x="2724" y="1805"/>
                      <a:pt x="2741" y="2356"/>
                      <a:pt x="2540" y="2824"/>
                    </a:cubicBezTo>
                    <a:cubicBezTo>
                      <a:pt x="2306" y="3325"/>
                      <a:pt x="1822" y="3710"/>
                      <a:pt x="1705" y="4244"/>
                    </a:cubicBezTo>
                    <a:cubicBezTo>
                      <a:pt x="1538" y="4946"/>
                      <a:pt x="2006" y="5782"/>
                      <a:pt x="1588" y="6366"/>
                    </a:cubicBezTo>
                    <a:cubicBezTo>
                      <a:pt x="1321" y="6751"/>
                      <a:pt x="786" y="6834"/>
                      <a:pt x="452" y="7168"/>
                    </a:cubicBezTo>
                    <a:cubicBezTo>
                      <a:pt x="1" y="7619"/>
                      <a:pt x="34" y="8355"/>
                      <a:pt x="118" y="8990"/>
                    </a:cubicBezTo>
                    <a:lnTo>
                      <a:pt x="6149" y="8939"/>
                    </a:lnTo>
                    <a:lnTo>
                      <a:pt x="354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97"/>
              <p:cNvSpPr/>
              <p:nvPr/>
            </p:nvSpPr>
            <p:spPr>
              <a:xfrm>
                <a:off x="1422563" y="2247814"/>
                <a:ext cx="102399" cy="91396"/>
              </a:xfrm>
              <a:custGeom>
                <a:rect b="b" l="l" r="r" t="t"/>
                <a:pathLst>
                  <a:path extrusionOk="0" h="2849" w="3192">
                    <a:moveTo>
                      <a:pt x="1727" y="1"/>
                    </a:moveTo>
                    <a:cubicBezTo>
                      <a:pt x="1072" y="1"/>
                      <a:pt x="478" y="374"/>
                      <a:pt x="184" y="977"/>
                    </a:cubicBezTo>
                    <a:cubicBezTo>
                      <a:pt x="34" y="1261"/>
                      <a:pt x="1" y="1595"/>
                      <a:pt x="84" y="1896"/>
                    </a:cubicBezTo>
                    <a:cubicBezTo>
                      <a:pt x="201" y="2214"/>
                      <a:pt x="418" y="2464"/>
                      <a:pt x="702" y="2598"/>
                    </a:cubicBezTo>
                    <a:cubicBezTo>
                      <a:pt x="995" y="2765"/>
                      <a:pt x="1321" y="2848"/>
                      <a:pt x="1646" y="2848"/>
                    </a:cubicBezTo>
                    <a:cubicBezTo>
                      <a:pt x="1972" y="2848"/>
                      <a:pt x="2298" y="2765"/>
                      <a:pt x="2590" y="2598"/>
                    </a:cubicBezTo>
                    <a:lnTo>
                      <a:pt x="2590" y="2598"/>
                    </a:lnTo>
                    <a:lnTo>
                      <a:pt x="2311" y="2650"/>
                    </a:lnTo>
                    <a:lnTo>
                      <a:pt x="2311" y="2650"/>
                    </a:lnTo>
                    <a:cubicBezTo>
                      <a:pt x="2827" y="2463"/>
                      <a:pt x="3192" y="1979"/>
                      <a:pt x="3192" y="1412"/>
                    </a:cubicBezTo>
                    <a:cubicBezTo>
                      <a:pt x="3158" y="693"/>
                      <a:pt x="2607" y="108"/>
                      <a:pt x="1889" y="8"/>
                    </a:cubicBezTo>
                    <a:cubicBezTo>
                      <a:pt x="1835" y="3"/>
                      <a:pt x="1781" y="1"/>
                      <a:pt x="172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97"/>
              <p:cNvSpPr/>
              <p:nvPr/>
            </p:nvSpPr>
            <p:spPr>
              <a:xfrm>
                <a:off x="1443992" y="2297891"/>
                <a:ext cx="77762" cy="45874"/>
              </a:xfrm>
              <a:custGeom>
                <a:rect b="b" l="l" r="r" t="t"/>
                <a:pathLst>
                  <a:path extrusionOk="0" h="1430" w="2424">
                    <a:moveTo>
                      <a:pt x="2390" y="1"/>
                    </a:moveTo>
                    <a:cubicBezTo>
                      <a:pt x="2374" y="1"/>
                      <a:pt x="2357" y="168"/>
                      <a:pt x="2223" y="419"/>
                    </a:cubicBezTo>
                    <a:cubicBezTo>
                      <a:pt x="1964" y="978"/>
                      <a:pt x="1414" y="1304"/>
                      <a:pt x="830" y="1304"/>
                    </a:cubicBezTo>
                    <a:cubicBezTo>
                      <a:pt x="699" y="1304"/>
                      <a:pt x="567" y="1288"/>
                      <a:pt x="435" y="1254"/>
                    </a:cubicBezTo>
                    <a:cubicBezTo>
                      <a:pt x="204" y="1182"/>
                      <a:pt x="60" y="1097"/>
                      <a:pt x="15" y="1097"/>
                    </a:cubicBezTo>
                    <a:cubicBezTo>
                      <a:pt x="8" y="1097"/>
                      <a:pt x="3" y="1099"/>
                      <a:pt x="1" y="1104"/>
                    </a:cubicBezTo>
                    <a:cubicBezTo>
                      <a:pt x="101" y="1221"/>
                      <a:pt x="252" y="1304"/>
                      <a:pt x="402" y="1338"/>
                    </a:cubicBezTo>
                    <a:cubicBezTo>
                      <a:pt x="570" y="1400"/>
                      <a:pt x="743" y="1429"/>
                      <a:pt x="912" y="1429"/>
                    </a:cubicBezTo>
                    <a:cubicBezTo>
                      <a:pt x="1517" y="1429"/>
                      <a:pt x="2089" y="1056"/>
                      <a:pt x="2323" y="469"/>
                    </a:cubicBezTo>
                    <a:cubicBezTo>
                      <a:pt x="2390" y="318"/>
                      <a:pt x="2424" y="151"/>
                      <a:pt x="2407" y="1"/>
                    </a:cubicBezTo>
                    <a:close/>
                  </a:path>
                </a:pathLst>
              </a:custGeom>
              <a:solidFill>
                <a:srgbClr val="19B5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97"/>
              <p:cNvSpPr/>
              <p:nvPr/>
            </p:nvSpPr>
            <p:spPr>
              <a:xfrm>
                <a:off x="1180808" y="2674189"/>
                <a:ext cx="660399" cy="726837"/>
              </a:xfrm>
              <a:custGeom>
                <a:rect b="b" l="l" r="r" t="t"/>
                <a:pathLst>
                  <a:path extrusionOk="0" h="22657" w="20586">
                    <a:moveTo>
                      <a:pt x="7186" y="0"/>
                    </a:moveTo>
                    <a:cubicBezTo>
                      <a:pt x="5966" y="17"/>
                      <a:pt x="4796" y="451"/>
                      <a:pt x="3861" y="1220"/>
                    </a:cubicBezTo>
                    <a:cubicBezTo>
                      <a:pt x="3593" y="1437"/>
                      <a:pt x="1455" y="4278"/>
                      <a:pt x="1" y="7101"/>
                    </a:cubicBezTo>
                    <a:lnTo>
                      <a:pt x="4496" y="10343"/>
                    </a:lnTo>
                    <a:lnTo>
                      <a:pt x="5231" y="9040"/>
                    </a:lnTo>
                    <a:lnTo>
                      <a:pt x="5231" y="9123"/>
                    </a:lnTo>
                    <a:cubicBezTo>
                      <a:pt x="5298" y="9574"/>
                      <a:pt x="5448" y="10326"/>
                      <a:pt x="5548" y="10777"/>
                    </a:cubicBezTo>
                    <a:cubicBezTo>
                      <a:pt x="5899" y="12214"/>
                      <a:pt x="6083" y="14085"/>
                      <a:pt x="5348" y="15339"/>
                    </a:cubicBezTo>
                    <a:cubicBezTo>
                      <a:pt x="3727" y="18079"/>
                      <a:pt x="3526" y="22239"/>
                      <a:pt x="3526" y="22239"/>
                    </a:cubicBezTo>
                    <a:lnTo>
                      <a:pt x="17862" y="22657"/>
                    </a:lnTo>
                    <a:cubicBezTo>
                      <a:pt x="18046" y="20669"/>
                      <a:pt x="17729" y="18664"/>
                      <a:pt x="16927" y="16826"/>
                    </a:cubicBezTo>
                    <a:cubicBezTo>
                      <a:pt x="16927" y="16826"/>
                      <a:pt x="14955" y="11980"/>
                      <a:pt x="14972" y="11897"/>
                    </a:cubicBezTo>
                    <a:lnTo>
                      <a:pt x="14872" y="10059"/>
                    </a:lnTo>
                    <a:lnTo>
                      <a:pt x="15356" y="7686"/>
                    </a:lnTo>
                    <a:lnTo>
                      <a:pt x="16860" y="9290"/>
                    </a:lnTo>
                    <a:lnTo>
                      <a:pt x="20586" y="5514"/>
                    </a:lnTo>
                    <a:cubicBezTo>
                      <a:pt x="19266" y="4545"/>
                      <a:pt x="18013" y="3225"/>
                      <a:pt x="16877" y="2139"/>
                    </a:cubicBezTo>
                    <a:cubicBezTo>
                      <a:pt x="15540" y="852"/>
                      <a:pt x="14320" y="284"/>
                      <a:pt x="13635" y="234"/>
                    </a:cubicBezTo>
                    <a:cubicBezTo>
                      <a:pt x="13368" y="134"/>
                      <a:pt x="13067" y="84"/>
                      <a:pt x="12766" y="50"/>
                    </a:cubicBezTo>
                    <a:lnTo>
                      <a:pt x="7186" y="0"/>
                    </a:lnTo>
                    <a:close/>
                  </a:path>
                </a:pathLst>
              </a:custGeom>
              <a:solidFill>
                <a:srgbClr val="045A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97"/>
              <p:cNvSpPr/>
              <p:nvPr/>
            </p:nvSpPr>
            <p:spPr>
              <a:xfrm>
                <a:off x="1226393" y="2679547"/>
                <a:ext cx="222475" cy="191903"/>
              </a:xfrm>
              <a:custGeom>
                <a:rect b="b" l="l" r="r" t="t"/>
                <a:pathLst>
                  <a:path extrusionOk="0" h="5982" w="6935">
                    <a:moveTo>
                      <a:pt x="6132" y="0"/>
                    </a:moveTo>
                    <a:cubicBezTo>
                      <a:pt x="6132" y="17"/>
                      <a:pt x="6233" y="134"/>
                      <a:pt x="6400" y="368"/>
                    </a:cubicBezTo>
                    <a:cubicBezTo>
                      <a:pt x="6617" y="719"/>
                      <a:pt x="6750" y="1103"/>
                      <a:pt x="6801" y="1521"/>
                    </a:cubicBezTo>
                    <a:cubicBezTo>
                      <a:pt x="6834" y="1788"/>
                      <a:pt x="6801" y="2072"/>
                      <a:pt x="6717" y="2340"/>
                    </a:cubicBezTo>
                    <a:cubicBezTo>
                      <a:pt x="6634" y="2640"/>
                      <a:pt x="6466" y="2924"/>
                      <a:pt x="6249" y="3142"/>
                    </a:cubicBezTo>
                    <a:cubicBezTo>
                      <a:pt x="5999" y="3409"/>
                      <a:pt x="5698" y="3576"/>
                      <a:pt x="5347" y="3643"/>
                    </a:cubicBezTo>
                    <a:cubicBezTo>
                      <a:pt x="5204" y="3677"/>
                      <a:pt x="5052" y="3683"/>
                      <a:pt x="4895" y="3683"/>
                    </a:cubicBezTo>
                    <a:cubicBezTo>
                      <a:pt x="4805" y="3683"/>
                      <a:pt x="4713" y="3681"/>
                      <a:pt x="4620" y="3681"/>
                    </a:cubicBezTo>
                    <a:cubicBezTo>
                      <a:pt x="4480" y="3681"/>
                      <a:pt x="4337" y="3686"/>
                      <a:pt x="4194" y="3710"/>
                    </a:cubicBezTo>
                    <a:cubicBezTo>
                      <a:pt x="3977" y="3726"/>
                      <a:pt x="3776" y="3827"/>
                      <a:pt x="3626" y="3960"/>
                    </a:cubicBezTo>
                    <a:cubicBezTo>
                      <a:pt x="3476" y="4094"/>
                      <a:pt x="3342" y="4244"/>
                      <a:pt x="3258" y="4428"/>
                    </a:cubicBezTo>
                    <a:cubicBezTo>
                      <a:pt x="3075" y="4779"/>
                      <a:pt x="2974" y="5130"/>
                      <a:pt x="2791" y="5397"/>
                    </a:cubicBezTo>
                    <a:cubicBezTo>
                      <a:pt x="2707" y="5548"/>
                      <a:pt x="2590" y="5664"/>
                      <a:pt x="2473" y="5748"/>
                    </a:cubicBezTo>
                    <a:cubicBezTo>
                      <a:pt x="2339" y="5815"/>
                      <a:pt x="2189" y="5865"/>
                      <a:pt x="2039" y="5865"/>
                    </a:cubicBezTo>
                    <a:cubicBezTo>
                      <a:pt x="1771" y="5848"/>
                      <a:pt x="1487" y="5781"/>
                      <a:pt x="1253" y="5648"/>
                    </a:cubicBezTo>
                    <a:cubicBezTo>
                      <a:pt x="886" y="5464"/>
                      <a:pt x="552" y="5213"/>
                      <a:pt x="284" y="4913"/>
                    </a:cubicBezTo>
                    <a:cubicBezTo>
                      <a:pt x="94" y="4706"/>
                      <a:pt x="9" y="4560"/>
                      <a:pt x="1" y="4560"/>
                    </a:cubicBezTo>
                    <a:cubicBezTo>
                      <a:pt x="0" y="4560"/>
                      <a:pt x="0" y="4561"/>
                      <a:pt x="0" y="4562"/>
                    </a:cubicBezTo>
                    <a:cubicBezTo>
                      <a:pt x="0" y="4595"/>
                      <a:pt x="17" y="4629"/>
                      <a:pt x="50" y="4662"/>
                    </a:cubicBezTo>
                    <a:cubicBezTo>
                      <a:pt x="100" y="4762"/>
                      <a:pt x="167" y="4862"/>
                      <a:pt x="234" y="4946"/>
                    </a:cubicBezTo>
                    <a:cubicBezTo>
                      <a:pt x="501" y="5263"/>
                      <a:pt x="836" y="5531"/>
                      <a:pt x="1203" y="5731"/>
                    </a:cubicBezTo>
                    <a:cubicBezTo>
                      <a:pt x="1454" y="5882"/>
                      <a:pt x="1755" y="5965"/>
                      <a:pt x="2039" y="5982"/>
                    </a:cubicBezTo>
                    <a:cubicBezTo>
                      <a:pt x="2206" y="5982"/>
                      <a:pt x="2373" y="5932"/>
                      <a:pt x="2523" y="5848"/>
                    </a:cubicBezTo>
                    <a:cubicBezTo>
                      <a:pt x="2674" y="5765"/>
                      <a:pt x="2807" y="5631"/>
                      <a:pt x="2908" y="5481"/>
                    </a:cubicBezTo>
                    <a:cubicBezTo>
                      <a:pt x="3108" y="5180"/>
                      <a:pt x="3208" y="4829"/>
                      <a:pt x="3375" y="4495"/>
                    </a:cubicBezTo>
                    <a:cubicBezTo>
                      <a:pt x="3459" y="4328"/>
                      <a:pt x="3576" y="4177"/>
                      <a:pt x="3710" y="4060"/>
                    </a:cubicBezTo>
                    <a:cubicBezTo>
                      <a:pt x="3860" y="3944"/>
                      <a:pt x="4027" y="3877"/>
                      <a:pt x="4211" y="3843"/>
                    </a:cubicBezTo>
                    <a:cubicBezTo>
                      <a:pt x="4355" y="3824"/>
                      <a:pt x="4499" y="3822"/>
                      <a:pt x="4644" y="3822"/>
                    </a:cubicBezTo>
                    <a:cubicBezTo>
                      <a:pt x="4692" y="3822"/>
                      <a:pt x="4741" y="3822"/>
                      <a:pt x="4789" y="3822"/>
                    </a:cubicBezTo>
                    <a:cubicBezTo>
                      <a:pt x="4984" y="3822"/>
                      <a:pt x="5180" y="3818"/>
                      <a:pt x="5380" y="3776"/>
                    </a:cubicBezTo>
                    <a:cubicBezTo>
                      <a:pt x="5748" y="3710"/>
                      <a:pt x="6082" y="3509"/>
                      <a:pt x="6349" y="3242"/>
                    </a:cubicBezTo>
                    <a:cubicBezTo>
                      <a:pt x="6583" y="2991"/>
                      <a:pt x="6750" y="2690"/>
                      <a:pt x="6834" y="2373"/>
                    </a:cubicBezTo>
                    <a:cubicBezTo>
                      <a:pt x="6918" y="2089"/>
                      <a:pt x="6934" y="1788"/>
                      <a:pt x="6901" y="1504"/>
                    </a:cubicBezTo>
                    <a:cubicBezTo>
                      <a:pt x="6834" y="1086"/>
                      <a:pt x="6684" y="685"/>
                      <a:pt x="6433" y="351"/>
                    </a:cubicBezTo>
                    <a:cubicBezTo>
                      <a:pt x="6383" y="251"/>
                      <a:pt x="6299" y="167"/>
                      <a:pt x="6233" y="84"/>
                    </a:cubicBezTo>
                    <a:cubicBezTo>
                      <a:pt x="6166" y="17"/>
                      <a:pt x="6149" y="0"/>
                      <a:pt x="6132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97"/>
              <p:cNvSpPr/>
              <p:nvPr/>
            </p:nvSpPr>
            <p:spPr>
              <a:xfrm>
                <a:off x="1412393" y="2877865"/>
                <a:ext cx="69164" cy="68298"/>
              </a:xfrm>
              <a:custGeom>
                <a:rect b="b" l="l" r="r" t="t"/>
                <a:pathLst>
                  <a:path extrusionOk="0" h="2129" w="2156">
                    <a:moveTo>
                      <a:pt x="1069" y="0"/>
                    </a:moveTo>
                    <a:cubicBezTo>
                      <a:pt x="986" y="0"/>
                      <a:pt x="902" y="17"/>
                      <a:pt x="819" y="67"/>
                    </a:cubicBezTo>
                    <a:cubicBezTo>
                      <a:pt x="819" y="67"/>
                      <a:pt x="863" y="60"/>
                      <a:pt x="938" y="60"/>
                    </a:cubicBezTo>
                    <a:cubicBezTo>
                      <a:pt x="975" y="60"/>
                      <a:pt x="1019" y="62"/>
                      <a:pt x="1069" y="67"/>
                    </a:cubicBezTo>
                    <a:cubicBezTo>
                      <a:pt x="1287" y="84"/>
                      <a:pt x="1487" y="168"/>
                      <a:pt x="1654" y="301"/>
                    </a:cubicBezTo>
                    <a:cubicBezTo>
                      <a:pt x="1905" y="502"/>
                      <a:pt x="2039" y="819"/>
                      <a:pt x="2005" y="1137"/>
                    </a:cubicBezTo>
                    <a:cubicBezTo>
                      <a:pt x="1954" y="1667"/>
                      <a:pt x="1512" y="1979"/>
                      <a:pt x="1064" y="1979"/>
                    </a:cubicBezTo>
                    <a:cubicBezTo>
                      <a:pt x="778" y="1979"/>
                      <a:pt x="490" y="1851"/>
                      <a:pt x="301" y="1571"/>
                    </a:cubicBezTo>
                    <a:cubicBezTo>
                      <a:pt x="100" y="1320"/>
                      <a:pt x="67" y="970"/>
                      <a:pt x="201" y="685"/>
                    </a:cubicBezTo>
                    <a:cubicBezTo>
                      <a:pt x="267" y="485"/>
                      <a:pt x="418" y="301"/>
                      <a:pt x="602" y="184"/>
                    </a:cubicBezTo>
                    <a:cubicBezTo>
                      <a:pt x="719" y="101"/>
                      <a:pt x="802" y="84"/>
                      <a:pt x="802" y="67"/>
                    </a:cubicBezTo>
                    <a:cubicBezTo>
                      <a:pt x="719" y="67"/>
                      <a:pt x="635" y="101"/>
                      <a:pt x="568" y="134"/>
                    </a:cubicBezTo>
                    <a:cubicBezTo>
                      <a:pt x="368" y="251"/>
                      <a:pt x="201" y="435"/>
                      <a:pt x="100" y="635"/>
                    </a:cubicBezTo>
                    <a:cubicBezTo>
                      <a:pt x="34" y="786"/>
                      <a:pt x="0" y="953"/>
                      <a:pt x="0" y="1120"/>
                    </a:cubicBezTo>
                    <a:cubicBezTo>
                      <a:pt x="17" y="1304"/>
                      <a:pt x="84" y="1487"/>
                      <a:pt x="184" y="1655"/>
                    </a:cubicBezTo>
                    <a:cubicBezTo>
                      <a:pt x="405" y="1980"/>
                      <a:pt x="738" y="2128"/>
                      <a:pt x="1066" y="2128"/>
                    </a:cubicBezTo>
                    <a:cubicBezTo>
                      <a:pt x="1580" y="2128"/>
                      <a:pt x="2081" y="1765"/>
                      <a:pt x="2122" y="1153"/>
                    </a:cubicBezTo>
                    <a:cubicBezTo>
                      <a:pt x="2155" y="953"/>
                      <a:pt x="2122" y="769"/>
                      <a:pt x="2039" y="585"/>
                    </a:cubicBezTo>
                    <a:cubicBezTo>
                      <a:pt x="1955" y="452"/>
                      <a:pt x="1855" y="318"/>
                      <a:pt x="1721" y="218"/>
                    </a:cubicBezTo>
                    <a:cubicBezTo>
                      <a:pt x="1537" y="84"/>
                      <a:pt x="1303" y="0"/>
                      <a:pt x="1069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97"/>
              <p:cNvSpPr/>
              <p:nvPr/>
            </p:nvSpPr>
            <p:spPr>
              <a:xfrm>
                <a:off x="1525475" y="2681696"/>
                <a:ext cx="237488" cy="133036"/>
              </a:xfrm>
              <a:custGeom>
                <a:rect b="b" l="l" r="r" t="t"/>
                <a:pathLst>
                  <a:path extrusionOk="0" h="4147" w="7403">
                    <a:moveTo>
                      <a:pt x="318" y="0"/>
                    </a:moveTo>
                    <a:cubicBezTo>
                      <a:pt x="318" y="0"/>
                      <a:pt x="301" y="34"/>
                      <a:pt x="251" y="84"/>
                    </a:cubicBezTo>
                    <a:cubicBezTo>
                      <a:pt x="201" y="167"/>
                      <a:pt x="168" y="251"/>
                      <a:pt x="134" y="351"/>
                    </a:cubicBezTo>
                    <a:cubicBezTo>
                      <a:pt x="1" y="702"/>
                      <a:pt x="1" y="1069"/>
                      <a:pt x="134" y="1420"/>
                    </a:cubicBezTo>
                    <a:cubicBezTo>
                      <a:pt x="335" y="1938"/>
                      <a:pt x="803" y="2306"/>
                      <a:pt x="1354" y="2406"/>
                    </a:cubicBezTo>
                    <a:cubicBezTo>
                      <a:pt x="1433" y="2410"/>
                      <a:pt x="1513" y="2412"/>
                      <a:pt x="1592" y="2412"/>
                    </a:cubicBezTo>
                    <a:cubicBezTo>
                      <a:pt x="1829" y="2412"/>
                      <a:pt x="2064" y="2394"/>
                      <a:pt x="2290" y="2356"/>
                    </a:cubicBezTo>
                    <a:cubicBezTo>
                      <a:pt x="2343" y="2344"/>
                      <a:pt x="2398" y="2339"/>
                      <a:pt x="2454" y="2339"/>
                    </a:cubicBezTo>
                    <a:cubicBezTo>
                      <a:pt x="2556" y="2339"/>
                      <a:pt x="2660" y="2357"/>
                      <a:pt x="2758" y="2389"/>
                    </a:cubicBezTo>
                    <a:cubicBezTo>
                      <a:pt x="2891" y="2456"/>
                      <a:pt x="3025" y="2557"/>
                      <a:pt x="3125" y="2674"/>
                    </a:cubicBezTo>
                    <a:cubicBezTo>
                      <a:pt x="3326" y="2924"/>
                      <a:pt x="3459" y="3242"/>
                      <a:pt x="3676" y="3509"/>
                    </a:cubicBezTo>
                    <a:cubicBezTo>
                      <a:pt x="3894" y="3743"/>
                      <a:pt x="4161" y="3927"/>
                      <a:pt x="4478" y="4027"/>
                    </a:cubicBezTo>
                    <a:cubicBezTo>
                      <a:pt x="4731" y="4108"/>
                      <a:pt x="4991" y="4146"/>
                      <a:pt x="5251" y="4146"/>
                    </a:cubicBezTo>
                    <a:cubicBezTo>
                      <a:pt x="5525" y="4146"/>
                      <a:pt x="5800" y="4104"/>
                      <a:pt x="6066" y="4027"/>
                    </a:cubicBezTo>
                    <a:cubicBezTo>
                      <a:pt x="6400" y="3927"/>
                      <a:pt x="6734" y="3793"/>
                      <a:pt x="7052" y="3626"/>
                    </a:cubicBezTo>
                    <a:cubicBezTo>
                      <a:pt x="7169" y="3576"/>
                      <a:pt x="7286" y="3509"/>
                      <a:pt x="7402" y="3425"/>
                    </a:cubicBezTo>
                    <a:lnTo>
                      <a:pt x="7402" y="3425"/>
                    </a:lnTo>
                    <a:cubicBezTo>
                      <a:pt x="7269" y="3476"/>
                      <a:pt x="7152" y="3509"/>
                      <a:pt x="7035" y="3576"/>
                    </a:cubicBezTo>
                    <a:cubicBezTo>
                      <a:pt x="6717" y="3709"/>
                      <a:pt x="6383" y="3826"/>
                      <a:pt x="6032" y="3927"/>
                    </a:cubicBezTo>
                    <a:cubicBezTo>
                      <a:pt x="5804" y="3998"/>
                      <a:pt x="5563" y="4031"/>
                      <a:pt x="5321" y="4031"/>
                    </a:cubicBezTo>
                    <a:cubicBezTo>
                      <a:pt x="5050" y="4031"/>
                      <a:pt x="4776" y="3989"/>
                      <a:pt x="4512" y="3910"/>
                    </a:cubicBezTo>
                    <a:cubicBezTo>
                      <a:pt x="4228" y="3810"/>
                      <a:pt x="3977" y="3643"/>
                      <a:pt x="3793" y="3409"/>
                    </a:cubicBezTo>
                    <a:cubicBezTo>
                      <a:pt x="3593" y="3175"/>
                      <a:pt x="3459" y="2857"/>
                      <a:pt x="3225" y="2590"/>
                    </a:cubicBezTo>
                    <a:cubicBezTo>
                      <a:pt x="3125" y="2440"/>
                      <a:pt x="2975" y="2323"/>
                      <a:pt x="2808" y="2256"/>
                    </a:cubicBezTo>
                    <a:cubicBezTo>
                      <a:pt x="2682" y="2218"/>
                      <a:pt x="2548" y="2199"/>
                      <a:pt x="2418" y="2199"/>
                    </a:cubicBezTo>
                    <a:cubicBezTo>
                      <a:pt x="2374" y="2199"/>
                      <a:pt x="2331" y="2201"/>
                      <a:pt x="2290" y="2206"/>
                    </a:cubicBezTo>
                    <a:cubicBezTo>
                      <a:pt x="2060" y="2257"/>
                      <a:pt x="1820" y="2279"/>
                      <a:pt x="1586" y="2279"/>
                    </a:cubicBezTo>
                    <a:cubicBezTo>
                      <a:pt x="1514" y="2279"/>
                      <a:pt x="1442" y="2276"/>
                      <a:pt x="1371" y="2273"/>
                    </a:cubicBezTo>
                    <a:cubicBezTo>
                      <a:pt x="869" y="2189"/>
                      <a:pt x="435" y="1855"/>
                      <a:pt x="235" y="1387"/>
                    </a:cubicBezTo>
                    <a:cubicBezTo>
                      <a:pt x="101" y="1053"/>
                      <a:pt x="84" y="702"/>
                      <a:pt x="184" y="368"/>
                    </a:cubicBezTo>
                    <a:cubicBezTo>
                      <a:pt x="251" y="134"/>
                      <a:pt x="335" y="17"/>
                      <a:pt x="318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97"/>
              <p:cNvSpPr/>
              <p:nvPr/>
            </p:nvSpPr>
            <p:spPr>
              <a:xfrm>
                <a:off x="1502955" y="2888323"/>
                <a:ext cx="196233" cy="283876"/>
              </a:xfrm>
              <a:custGeom>
                <a:rect b="b" l="l" r="r" t="t"/>
                <a:pathLst>
                  <a:path extrusionOk="0" h="8849" w="6117">
                    <a:moveTo>
                      <a:pt x="3385" y="0"/>
                    </a:moveTo>
                    <a:cubicBezTo>
                      <a:pt x="3326" y="0"/>
                      <a:pt x="3267" y="3"/>
                      <a:pt x="3209" y="9"/>
                    </a:cubicBezTo>
                    <a:cubicBezTo>
                      <a:pt x="2774" y="59"/>
                      <a:pt x="2373" y="293"/>
                      <a:pt x="2123" y="644"/>
                    </a:cubicBezTo>
                    <a:cubicBezTo>
                      <a:pt x="1989" y="861"/>
                      <a:pt x="1922" y="1095"/>
                      <a:pt x="1922" y="1345"/>
                    </a:cubicBezTo>
                    <a:cubicBezTo>
                      <a:pt x="1939" y="1596"/>
                      <a:pt x="1956" y="1847"/>
                      <a:pt x="1989" y="2097"/>
                    </a:cubicBezTo>
                    <a:cubicBezTo>
                      <a:pt x="2039" y="2331"/>
                      <a:pt x="2023" y="2598"/>
                      <a:pt x="1956" y="2832"/>
                    </a:cubicBezTo>
                    <a:cubicBezTo>
                      <a:pt x="1855" y="3066"/>
                      <a:pt x="1705" y="3283"/>
                      <a:pt x="1488" y="3451"/>
                    </a:cubicBezTo>
                    <a:cubicBezTo>
                      <a:pt x="1287" y="3618"/>
                      <a:pt x="1053" y="3768"/>
                      <a:pt x="820" y="3935"/>
                    </a:cubicBezTo>
                    <a:cubicBezTo>
                      <a:pt x="569" y="4119"/>
                      <a:pt x="368" y="4353"/>
                      <a:pt x="235" y="4620"/>
                    </a:cubicBezTo>
                    <a:cubicBezTo>
                      <a:pt x="1" y="5188"/>
                      <a:pt x="151" y="5840"/>
                      <a:pt x="602" y="6258"/>
                    </a:cubicBezTo>
                    <a:cubicBezTo>
                      <a:pt x="836" y="6441"/>
                      <a:pt x="1087" y="6542"/>
                      <a:pt x="1371" y="6592"/>
                    </a:cubicBezTo>
                    <a:cubicBezTo>
                      <a:pt x="1622" y="6608"/>
                      <a:pt x="1872" y="6692"/>
                      <a:pt x="2089" y="6792"/>
                    </a:cubicBezTo>
                    <a:cubicBezTo>
                      <a:pt x="2524" y="7060"/>
                      <a:pt x="2708" y="7527"/>
                      <a:pt x="2958" y="7895"/>
                    </a:cubicBezTo>
                    <a:cubicBezTo>
                      <a:pt x="3175" y="8279"/>
                      <a:pt x="3510" y="8563"/>
                      <a:pt x="3911" y="8730"/>
                    </a:cubicBezTo>
                    <a:cubicBezTo>
                      <a:pt x="4130" y="8807"/>
                      <a:pt x="4364" y="8848"/>
                      <a:pt x="4593" y="8848"/>
                    </a:cubicBezTo>
                    <a:cubicBezTo>
                      <a:pt x="4713" y="8848"/>
                      <a:pt x="4832" y="8837"/>
                      <a:pt x="4947" y="8814"/>
                    </a:cubicBezTo>
                    <a:cubicBezTo>
                      <a:pt x="5214" y="8747"/>
                      <a:pt x="5465" y="8630"/>
                      <a:pt x="5665" y="8480"/>
                    </a:cubicBezTo>
                    <a:cubicBezTo>
                      <a:pt x="5799" y="8380"/>
                      <a:pt x="5916" y="8263"/>
                      <a:pt x="6016" y="8129"/>
                    </a:cubicBezTo>
                    <a:cubicBezTo>
                      <a:pt x="6049" y="8096"/>
                      <a:pt x="6066" y="8062"/>
                      <a:pt x="6099" y="8012"/>
                    </a:cubicBezTo>
                    <a:cubicBezTo>
                      <a:pt x="6116" y="7995"/>
                      <a:pt x="6116" y="7979"/>
                      <a:pt x="6116" y="7979"/>
                    </a:cubicBezTo>
                    <a:lnTo>
                      <a:pt x="6116" y="7979"/>
                    </a:lnTo>
                    <a:cubicBezTo>
                      <a:pt x="5983" y="8146"/>
                      <a:pt x="5815" y="8296"/>
                      <a:pt x="5632" y="8430"/>
                    </a:cubicBezTo>
                    <a:cubicBezTo>
                      <a:pt x="5431" y="8580"/>
                      <a:pt x="5197" y="8680"/>
                      <a:pt x="4947" y="8730"/>
                    </a:cubicBezTo>
                    <a:cubicBezTo>
                      <a:pt x="4835" y="8753"/>
                      <a:pt x="4722" y="8764"/>
                      <a:pt x="4609" y="8764"/>
                    </a:cubicBezTo>
                    <a:cubicBezTo>
                      <a:pt x="4382" y="8764"/>
                      <a:pt x="4156" y="8719"/>
                      <a:pt x="3944" y="8630"/>
                    </a:cubicBezTo>
                    <a:cubicBezTo>
                      <a:pt x="3576" y="8480"/>
                      <a:pt x="3259" y="8196"/>
                      <a:pt x="3042" y="7845"/>
                    </a:cubicBezTo>
                    <a:cubicBezTo>
                      <a:pt x="2925" y="7644"/>
                      <a:pt x="2825" y="7444"/>
                      <a:pt x="2691" y="7243"/>
                    </a:cubicBezTo>
                    <a:cubicBezTo>
                      <a:pt x="2557" y="7009"/>
                      <a:pt x="2373" y="6826"/>
                      <a:pt x="2156" y="6692"/>
                    </a:cubicBezTo>
                    <a:cubicBezTo>
                      <a:pt x="1688" y="6408"/>
                      <a:pt x="1087" y="6525"/>
                      <a:pt x="703" y="6157"/>
                    </a:cubicBezTo>
                    <a:cubicBezTo>
                      <a:pt x="285" y="5773"/>
                      <a:pt x="151" y="5188"/>
                      <a:pt x="352" y="4670"/>
                    </a:cubicBezTo>
                    <a:cubicBezTo>
                      <a:pt x="485" y="4420"/>
                      <a:pt x="669" y="4219"/>
                      <a:pt x="903" y="4052"/>
                    </a:cubicBezTo>
                    <a:cubicBezTo>
                      <a:pt x="1120" y="3885"/>
                      <a:pt x="1371" y="3735"/>
                      <a:pt x="1588" y="3551"/>
                    </a:cubicBezTo>
                    <a:cubicBezTo>
                      <a:pt x="1805" y="3367"/>
                      <a:pt x="1972" y="3150"/>
                      <a:pt x="2089" y="2882"/>
                    </a:cubicBezTo>
                    <a:cubicBezTo>
                      <a:pt x="2156" y="2615"/>
                      <a:pt x="2173" y="2348"/>
                      <a:pt x="2123" y="2080"/>
                    </a:cubicBezTo>
                    <a:cubicBezTo>
                      <a:pt x="2089" y="1830"/>
                      <a:pt x="2056" y="1596"/>
                      <a:pt x="2056" y="1345"/>
                    </a:cubicBezTo>
                    <a:cubicBezTo>
                      <a:pt x="2056" y="1128"/>
                      <a:pt x="2106" y="911"/>
                      <a:pt x="2223" y="710"/>
                    </a:cubicBezTo>
                    <a:cubicBezTo>
                      <a:pt x="2457" y="376"/>
                      <a:pt x="2825" y="159"/>
                      <a:pt x="3226" y="109"/>
                    </a:cubicBezTo>
                    <a:cubicBezTo>
                      <a:pt x="3291" y="102"/>
                      <a:pt x="3357" y="99"/>
                      <a:pt x="3424" y="99"/>
                    </a:cubicBezTo>
                    <a:cubicBezTo>
                      <a:pt x="3695" y="99"/>
                      <a:pt x="3970" y="155"/>
                      <a:pt x="4211" y="276"/>
                    </a:cubicBezTo>
                    <a:cubicBezTo>
                      <a:pt x="4429" y="393"/>
                      <a:pt x="4646" y="543"/>
                      <a:pt x="4846" y="710"/>
                    </a:cubicBezTo>
                    <a:cubicBezTo>
                      <a:pt x="5164" y="994"/>
                      <a:pt x="5297" y="1195"/>
                      <a:pt x="5297" y="1195"/>
                    </a:cubicBezTo>
                    <a:cubicBezTo>
                      <a:pt x="5281" y="1128"/>
                      <a:pt x="5247" y="1095"/>
                      <a:pt x="5214" y="1045"/>
                    </a:cubicBezTo>
                    <a:cubicBezTo>
                      <a:pt x="5114" y="911"/>
                      <a:pt x="4997" y="794"/>
                      <a:pt x="4880" y="677"/>
                    </a:cubicBezTo>
                    <a:cubicBezTo>
                      <a:pt x="4696" y="493"/>
                      <a:pt x="4479" y="326"/>
                      <a:pt x="4245" y="209"/>
                    </a:cubicBezTo>
                    <a:cubicBezTo>
                      <a:pt x="3980" y="70"/>
                      <a:pt x="3681" y="0"/>
                      <a:pt x="338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97"/>
              <p:cNvSpPr/>
              <p:nvPr/>
            </p:nvSpPr>
            <p:spPr>
              <a:xfrm>
                <a:off x="1367353" y="3084236"/>
                <a:ext cx="132426" cy="165661"/>
              </a:xfrm>
              <a:custGeom>
                <a:rect b="b" l="l" r="r" t="t"/>
                <a:pathLst>
                  <a:path extrusionOk="0" h="5164" w="4128">
                    <a:moveTo>
                      <a:pt x="1" y="0"/>
                    </a:moveTo>
                    <a:cubicBezTo>
                      <a:pt x="1" y="0"/>
                      <a:pt x="1" y="34"/>
                      <a:pt x="17" y="84"/>
                    </a:cubicBezTo>
                    <a:cubicBezTo>
                      <a:pt x="51" y="167"/>
                      <a:pt x="101" y="234"/>
                      <a:pt x="168" y="284"/>
                    </a:cubicBezTo>
                    <a:cubicBezTo>
                      <a:pt x="387" y="474"/>
                      <a:pt x="644" y="575"/>
                      <a:pt x="917" y="575"/>
                    </a:cubicBezTo>
                    <a:cubicBezTo>
                      <a:pt x="957" y="575"/>
                      <a:pt x="997" y="572"/>
                      <a:pt x="1037" y="568"/>
                    </a:cubicBezTo>
                    <a:cubicBezTo>
                      <a:pt x="1438" y="568"/>
                      <a:pt x="1872" y="384"/>
                      <a:pt x="2373" y="368"/>
                    </a:cubicBezTo>
                    <a:cubicBezTo>
                      <a:pt x="2416" y="362"/>
                      <a:pt x="2459" y="359"/>
                      <a:pt x="2502" y="359"/>
                    </a:cubicBezTo>
                    <a:cubicBezTo>
                      <a:pt x="2709" y="359"/>
                      <a:pt x="2912" y="424"/>
                      <a:pt x="3092" y="535"/>
                    </a:cubicBezTo>
                    <a:cubicBezTo>
                      <a:pt x="3292" y="702"/>
                      <a:pt x="3426" y="953"/>
                      <a:pt x="3443" y="1237"/>
                    </a:cubicBezTo>
                    <a:cubicBezTo>
                      <a:pt x="3493" y="1788"/>
                      <a:pt x="3259" y="2323"/>
                      <a:pt x="3225" y="2857"/>
                    </a:cubicBezTo>
                    <a:cubicBezTo>
                      <a:pt x="3209" y="3108"/>
                      <a:pt x="3242" y="3359"/>
                      <a:pt x="3359" y="3576"/>
                    </a:cubicBezTo>
                    <a:cubicBezTo>
                      <a:pt x="3459" y="3760"/>
                      <a:pt x="3593" y="3943"/>
                      <a:pt x="3743" y="4094"/>
                    </a:cubicBezTo>
                    <a:cubicBezTo>
                      <a:pt x="3961" y="4294"/>
                      <a:pt x="4077" y="4578"/>
                      <a:pt x="4061" y="4879"/>
                    </a:cubicBezTo>
                    <a:cubicBezTo>
                      <a:pt x="4027" y="4979"/>
                      <a:pt x="3977" y="5080"/>
                      <a:pt x="3910" y="5163"/>
                    </a:cubicBezTo>
                    <a:cubicBezTo>
                      <a:pt x="3910" y="5163"/>
                      <a:pt x="4044" y="5113"/>
                      <a:pt x="4111" y="4896"/>
                    </a:cubicBezTo>
                    <a:cubicBezTo>
                      <a:pt x="4128" y="4762"/>
                      <a:pt x="4128" y="4612"/>
                      <a:pt x="4094" y="4495"/>
                    </a:cubicBezTo>
                    <a:cubicBezTo>
                      <a:pt x="4027" y="4311"/>
                      <a:pt x="3944" y="4161"/>
                      <a:pt x="3810" y="4027"/>
                    </a:cubicBezTo>
                    <a:cubicBezTo>
                      <a:pt x="3676" y="3877"/>
                      <a:pt x="3559" y="3709"/>
                      <a:pt x="3459" y="3526"/>
                    </a:cubicBezTo>
                    <a:cubicBezTo>
                      <a:pt x="3359" y="3325"/>
                      <a:pt x="3326" y="3091"/>
                      <a:pt x="3359" y="2857"/>
                    </a:cubicBezTo>
                    <a:cubicBezTo>
                      <a:pt x="3376" y="2373"/>
                      <a:pt x="3626" y="1838"/>
                      <a:pt x="3576" y="1220"/>
                    </a:cubicBezTo>
                    <a:cubicBezTo>
                      <a:pt x="3559" y="902"/>
                      <a:pt x="3409" y="618"/>
                      <a:pt x="3158" y="435"/>
                    </a:cubicBezTo>
                    <a:cubicBezTo>
                      <a:pt x="2959" y="306"/>
                      <a:pt x="2723" y="227"/>
                      <a:pt x="2482" y="227"/>
                    </a:cubicBezTo>
                    <a:cubicBezTo>
                      <a:pt x="2440" y="227"/>
                      <a:pt x="2398" y="229"/>
                      <a:pt x="2356" y="234"/>
                    </a:cubicBezTo>
                    <a:cubicBezTo>
                      <a:pt x="1839" y="268"/>
                      <a:pt x="1404" y="451"/>
                      <a:pt x="1037" y="468"/>
                    </a:cubicBezTo>
                    <a:cubicBezTo>
                      <a:pt x="987" y="474"/>
                      <a:pt x="938" y="476"/>
                      <a:pt x="890" y="476"/>
                    </a:cubicBezTo>
                    <a:cubicBezTo>
                      <a:pt x="643" y="476"/>
                      <a:pt x="410" y="404"/>
                      <a:pt x="201" y="251"/>
                    </a:cubicBezTo>
                    <a:cubicBezTo>
                      <a:pt x="134" y="167"/>
                      <a:pt x="51" y="84"/>
                      <a:pt x="1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97"/>
              <p:cNvSpPr/>
              <p:nvPr/>
            </p:nvSpPr>
            <p:spPr>
              <a:xfrm>
                <a:off x="1519573" y="3331316"/>
                <a:ext cx="395097" cy="1301999"/>
              </a:xfrm>
              <a:custGeom>
                <a:rect b="b" l="l" r="r" t="t"/>
                <a:pathLst>
                  <a:path extrusionOk="0" h="40586" w="12316">
                    <a:moveTo>
                      <a:pt x="7302" y="1"/>
                    </a:moveTo>
                    <a:lnTo>
                      <a:pt x="1" y="2023"/>
                    </a:lnTo>
                    <a:lnTo>
                      <a:pt x="7954" y="40402"/>
                    </a:lnTo>
                    <a:lnTo>
                      <a:pt x="12315" y="40586"/>
                    </a:lnTo>
                    <a:lnTo>
                      <a:pt x="7302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97"/>
              <p:cNvSpPr/>
              <p:nvPr/>
            </p:nvSpPr>
            <p:spPr>
              <a:xfrm>
                <a:off x="1062368" y="3244828"/>
                <a:ext cx="817430" cy="1018123"/>
              </a:xfrm>
              <a:custGeom>
                <a:rect b="b" l="l" r="r" t="t"/>
                <a:pathLst>
                  <a:path extrusionOk="0" h="31737" w="25481">
                    <a:moveTo>
                      <a:pt x="8595" y="0"/>
                    </a:moveTo>
                    <a:cubicBezTo>
                      <a:pt x="8415" y="0"/>
                      <a:pt x="8234" y="13"/>
                      <a:pt x="8054" y="40"/>
                    </a:cubicBezTo>
                    <a:lnTo>
                      <a:pt x="7920" y="74"/>
                    </a:lnTo>
                    <a:lnTo>
                      <a:pt x="0" y="28361"/>
                    </a:lnTo>
                    <a:lnTo>
                      <a:pt x="5848" y="30784"/>
                    </a:lnTo>
                    <a:lnTo>
                      <a:pt x="14253" y="6991"/>
                    </a:lnTo>
                    <a:lnTo>
                      <a:pt x="19332" y="31736"/>
                    </a:lnTo>
                    <a:lnTo>
                      <a:pt x="25481" y="30533"/>
                    </a:lnTo>
                    <a:lnTo>
                      <a:pt x="21287" y="508"/>
                    </a:lnTo>
                    <a:lnTo>
                      <a:pt x="20719" y="441"/>
                    </a:lnTo>
                    <a:cubicBezTo>
                      <a:pt x="20587" y="422"/>
                      <a:pt x="20456" y="413"/>
                      <a:pt x="20325" y="413"/>
                    </a:cubicBezTo>
                    <a:cubicBezTo>
                      <a:pt x="20107" y="413"/>
                      <a:pt x="19892" y="439"/>
                      <a:pt x="19683" y="491"/>
                    </a:cubicBezTo>
                    <a:lnTo>
                      <a:pt x="19299" y="592"/>
                    </a:lnTo>
                    <a:cubicBezTo>
                      <a:pt x="19082" y="642"/>
                      <a:pt x="18860" y="667"/>
                      <a:pt x="18639" y="667"/>
                    </a:cubicBezTo>
                    <a:cubicBezTo>
                      <a:pt x="18417" y="667"/>
                      <a:pt x="18196" y="642"/>
                      <a:pt x="17979" y="592"/>
                    </a:cubicBezTo>
                    <a:lnTo>
                      <a:pt x="17695" y="525"/>
                    </a:lnTo>
                    <a:cubicBezTo>
                      <a:pt x="17485" y="472"/>
                      <a:pt x="17271" y="447"/>
                      <a:pt x="17057" y="447"/>
                    </a:cubicBezTo>
                    <a:cubicBezTo>
                      <a:pt x="16862" y="447"/>
                      <a:pt x="16666" y="468"/>
                      <a:pt x="16475" y="508"/>
                    </a:cubicBezTo>
                    <a:lnTo>
                      <a:pt x="15790" y="642"/>
                    </a:lnTo>
                    <a:cubicBezTo>
                      <a:pt x="15597" y="680"/>
                      <a:pt x="15402" y="699"/>
                      <a:pt x="15208" y="699"/>
                    </a:cubicBezTo>
                    <a:cubicBezTo>
                      <a:pt x="14896" y="699"/>
                      <a:pt x="14585" y="651"/>
                      <a:pt x="14286" y="558"/>
                    </a:cubicBezTo>
                    <a:lnTo>
                      <a:pt x="13618" y="324"/>
                    </a:lnTo>
                    <a:cubicBezTo>
                      <a:pt x="13324" y="215"/>
                      <a:pt x="13009" y="163"/>
                      <a:pt x="12695" y="163"/>
                    </a:cubicBezTo>
                    <a:cubicBezTo>
                      <a:pt x="12528" y="163"/>
                      <a:pt x="12361" y="178"/>
                      <a:pt x="12198" y="207"/>
                    </a:cubicBezTo>
                    <a:lnTo>
                      <a:pt x="11563" y="324"/>
                    </a:lnTo>
                    <a:cubicBezTo>
                      <a:pt x="11409" y="354"/>
                      <a:pt x="11252" y="367"/>
                      <a:pt x="11094" y="367"/>
                    </a:cubicBezTo>
                    <a:cubicBezTo>
                      <a:pt x="10893" y="367"/>
                      <a:pt x="10690" y="345"/>
                      <a:pt x="10493" y="307"/>
                    </a:cubicBezTo>
                    <a:lnTo>
                      <a:pt x="9407" y="90"/>
                    </a:lnTo>
                    <a:cubicBezTo>
                      <a:pt x="9137" y="30"/>
                      <a:pt x="8866" y="0"/>
                      <a:pt x="859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97"/>
              <p:cNvSpPr/>
              <p:nvPr/>
            </p:nvSpPr>
            <p:spPr>
              <a:xfrm>
                <a:off x="1774191" y="4618269"/>
                <a:ext cx="274990" cy="53445"/>
              </a:xfrm>
              <a:custGeom>
                <a:rect b="b" l="l" r="r" t="t"/>
                <a:pathLst>
                  <a:path extrusionOk="0" h="1666" w="8572">
                    <a:moveTo>
                      <a:pt x="4629" y="1"/>
                    </a:moveTo>
                    <a:lnTo>
                      <a:pt x="0" y="134"/>
                    </a:lnTo>
                    <a:lnTo>
                      <a:pt x="51" y="1638"/>
                    </a:lnTo>
                    <a:lnTo>
                      <a:pt x="335" y="1638"/>
                    </a:lnTo>
                    <a:cubicBezTo>
                      <a:pt x="805" y="1651"/>
                      <a:pt x="1813" y="1665"/>
                      <a:pt x="2938" y="1665"/>
                    </a:cubicBezTo>
                    <a:cubicBezTo>
                      <a:pt x="4854" y="1665"/>
                      <a:pt x="7110" y="1623"/>
                      <a:pt x="7636" y="1454"/>
                    </a:cubicBezTo>
                    <a:cubicBezTo>
                      <a:pt x="8572" y="1170"/>
                      <a:pt x="4645" y="452"/>
                      <a:pt x="4645" y="452"/>
                    </a:cubicBezTo>
                    <a:lnTo>
                      <a:pt x="4629" y="1"/>
                    </a:lnTo>
                    <a:close/>
                  </a:path>
                </a:pathLst>
              </a:custGeom>
              <a:solidFill>
                <a:srgbClr val="19B5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97"/>
              <p:cNvSpPr/>
              <p:nvPr/>
            </p:nvSpPr>
            <p:spPr>
              <a:xfrm>
                <a:off x="1774737" y="4630203"/>
                <a:ext cx="54696" cy="38496"/>
              </a:xfrm>
              <a:custGeom>
                <a:rect b="b" l="l" r="r" t="t"/>
                <a:pathLst>
                  <a:path extrusionOk="0" h="1200" w="1705">
                    <a:moveTo>
                      <a:pt x="194" y="0"/>
                    </a:moveTo>
                    <a:cubicBezTo>
                      <a:pt x="129" y="0"/>
                      <a:pt x="65" y="5"/>
                      <a:pt x="0" y="13"/>
                    </a:cubicBezTo>
                    <a:lnTo>
                      <a:pt x="34" y="1199"/>
                    </a:lnTo>
                    <a:lnTo>
                      <a:pt x="1704" y="1183"/>
                    </a:lnTo>
                    <a:cubicBezTo>
                      <a:pt x="1621" y="815"/>
                      <a:pt x="1387" y="498"/>
                      <a:pt x="1086" y="297"/>
                    </a:cubicBezTo>
                    <a:cubicBezTo>
                      <a:pt x="822" y="103"/>
                      <a:pt x="51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27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97"/>
              <p:cNvSpPr/>
              <p:nvPr/>
            </p:nvSpPr>
            <p:spPr>
              <a:xfrm>
                <a:off x="1775795" y="4646147"/>
                <a:ext cx="253560" cy="26081"/>
              </a:xfrm>
              <a:custGeom>
                <a:rect b="b" l="l" r="r" t="t"/>
                <a:pathLst>
                  <a:path extrusionOk="0" h="813" w="7904">
                    <a:moveTo>
                      <a:pt x="6517" y="1"/>
                    </a:moveTo>
                    <a:cubicBezTo>
                      <a:pt x="6250" y="17"/>
                      <a:pt x="6133" y="552"/>
                      <a:pt x="6133" y="552"/>
                    </a:cubicBezTo>
                    <a:lnTo>
                      <a:pt x="1" y="669"/>
                    </a:lnTo>
                    <a:lnTo>
                      <a:pt x="1" y="769"/>
                    </a:lnTo>
                    <a:cubicBezTo>
                      <a:pt x="593" y="799"/>
                      <a:pt x="1375" y="813"/>
                      <a:pt x="2215" y="813"/>
                    </a:cubicBezTo>
                    <a:cubicBezTo>
                      <a:pt x="4668" y="813"/>
                      <a:pt x="7612" y="697"/>
                      <a:pt x="7737" y="535"/>
                    </a:cubicBezTo>
                    <a:cubicBezTo>
                      <a:pt x="7904" y="335"/>
                      <a:pt x="6517" y="1"/>
                      <a:pt x="6517" y="1"/>
                    </a:cubicBezTo>
                    <a:close/>
                  </a:path>
                </a:pathLst>
              </a:custGeom>
              <a:solidFill>
                <a:srgbClr val="FFFFFF">
                  <a:alpha val="27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97"/>
              <p:cNvSpPr/>
              <p:nvPr/>
            </p:nvSpPr>
            <p:spPr>
              <a:xfrm>
                <a:off x="1775795" y="4659941"/>
                <a:ext cx="248203" cy="8437"/>
              </a:xfrm>
              <a:custGeom>
                <a:rect b="b" l="l" r="r" t="t"/>
                <a:pathLst>
                  <a:path extrusionOk="0" h="263" w="7737">
                    <a:moveTo>
                      <a:pt x="7701" y="1"/>
                    </a:moveTo>
                    <a:cubicBezTo>
                      <a:pt x="7682" y="1"/>
                      <a:pt x="7661" y="13"/>
                      <a:pt x="7653" y="38"/>
                    </a:cubicBezTo>
                    <a:lnTo>
                      <a:pt x="7436" y="55"/>
                    </a:lnTo>
                    <a:lnTo>
                      <a:pt x="6600" y="89"/>
                    </a:lnTo>
                    <a:cubicBezTo>
                      <a:pt x="5882" y="122"/>
                      <a:pt x="4913" y="155"/>
                      <a:pt x="3827" y="189"/>
                    </a:cubicBezTo>
                    <a:cubicBezTo>
                      <a:pt x="2757" y="206"/>
                      <a:pt x="1788" y="222"/>
                      <a:pt x="1070" y="222"/>
                    </a:cubicBezTo>
                    <a:lnTo>
                      <a:pt x="234" y="239"/>
                    </a:lnTo>
                    <a:lnTo>
                      <a:pt x="1" y="239"/>
                    </a:lnTo>
                    <a:lnTo>
                      <a:pt x="234" y="256"/>
                    </a:lnTo>
                    <a:lnTo>
                      <a:pt x="1070" y="256"/>
                    </a:lnTo>
                    <a:cubicBezTo>
                      <a:pt x="1275" y="261"/>
                      <a:pt x="1505" y="263"/>
                      <a:pt x="1755" y="263"/>
                    </a:cubicBezTo>
                    <a:cubicBezTo>
                      <a:pt x="2356" y="263"/>
                      <a:pt x="3071" y="251"/>
                      <a:pt x="3827" y="239"/>
                    </a:cubicBezTo>
                    <a:cubicBezTo>
                      <a:pt x="4913" y="206"/>
                      <a:pt x="5882" y="155"/>
                      <a:pt x="6600" y="122"/>
                    </a:cubicBezTo>
                    <a:lnTo>
                      <a:pt x="7436" y="72"/>
                    </a:lnTo>
                    <a:cubicBezTo>
                      <a:pt x="7519" y="55"/>
                      <a:pt x="7586" y="55"/>
                      <a:pt x="7653" y="55"/>
                    </a:cubicBezTo>
                    <a:cubicBezTo>
                      <a:pt x="7660" y="76"/>
                      <a:pt x="7676" y="85"/>
                      <a:pt x="7692" y="85"/>
                    </a:cubicBezTo>
                    <a:cubicBezTo>
                      <a:pt x="7714" y="85"/>
                      <a:pt x="7737" y="68"/>
                      <a:pt x="7737" y="38"/>
                    </a:cubicBezTo>
                    <a:cubicBezTo>
                      <a:pt x="7737" y="13"/>
                      <a:pt x="7720" y="1"/>
                      <a:pt x="770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97"/>
              <p:cNvSpPr/>
              <p:nvPr/>
            </p:nvSpPr>
            <p:spPr>
              <a:xfrm>
                <a:off x="1971451" y="4644543"/>
                <a:ext cx="14500" cy="21462"/>
              </a:xfrm>
              <a:custGeom>
                <a:rect b="b" l="l" r="r" t="t"/>
                <a:pathLst>
                  <a:path extrusionOk="0" h="669" w="452">
                    <a:moveTo>
                      <a:pt x="451" y="1"/>
                    </a:moveTo>
                    <a:lnTo>
                      <a:pt x="451" y="1"/>
                    </a:lnTo>
                    <a:cubicBezTo>
                      <a:pt x="318" y="51"/>
                      <a:pt x="201" y="151"/>
                      <a:pt x="134" y="268"/>
                    </a:cubicBezTo>
                    <a:cubicBezTo>
                      <a:pt x="50" y="385"/>
                      <a:pt x="0" y="535"/>
                      <a:pt x="34" y="669"/>
                    </a:cubicBezTo>
                    <a:cubicBezTo>
                      <a:pt x="67" y="535"/>
                      <a:pt x="117" y="418"/>
                      <a:pt x="167" y="301"/>
                    </a:cubicBezTo>
                    <a:cubicBezTo>
                      <a:pt x="251" y="184"/>
                      <a:pt x="351" y="84"/>
                      <a:pt x="45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97"/>
              <p:cNvSpPr/>
              <p:nvPr/>
            </p:nvSpPr>
            <p:spPr>
              <a:xfrm>
                <a:off x="1928015" y="4635368"/>
                <a:ext cx="8084" cy="11420"/>
              </a:xfrm>
              <a:custGeom>
                <a:rect b="b" l="l" r="r" t="t"/>
                <a:pathLst>
                  <a:path extrusionOk="0" h="356" w="252">
                    <a:moveTo>
                      <a:pt x="233" y="0"/>
                    </a:moveTo>
                    <a:cubicBezTo>
                      <a:pt x="223" y="0"/>
                      <a:pt x="162" y="77"/>
                      <a:pt x="101" y="153"/>
                    </a:cubicBezTo>
                    <a:cubicBezTo>
                      <a:pt x="34" y="253"/>
                      <a:pt x="1" y="353"/>
                      <a:pt x="1" y="353"/>
                    </a:cubicBezTo>
                    <a:cubicBezTo>
                      <a:pt x="2" y="355"/>
                      <a:pt x="4" y="355"/>
                      <a:pt x="6" y="355"/>
                    </a:cubicBezTo>
                    <a:cubicBezTo>
                      <a:pt x="29" y="355"/>
                      <a:pt x="90" y="278"/>
                      <a:pt x="151" y="186"/>
                    </a:cubicBezTo>
                    <a:cubicBezTo>
                      <a:pt x="218" y="86"/>
                      <a:pt x="251" y="2"/>
                      <a:pt x="235" y="2"/>
                    </a:cubicBezTo>
                    <a:cubicBezTo>
                      <a:pt x="235" y="1"/>
                      <a:pt x="234" y="0"/>
                      <a:pt x="23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97"/>
              <p:cNvSpPr/>
              <p:nvPr/>
            </p:nvSpPr>
            <p:spPr>
              <a:xfrm>
                <a:off x="1915696" y="4633187"/>
                <a:ext cx="9688" cy="8180"/>
              </a:xfrm>
              <a:custGeom>
                <a:rect b="b" l="l" r="r" t="t"/>
                <a:pathLst>
                  <a:path extrusionOk="0" h="255" w="302">
                    <a:moveTo>
                      <a:pt x="292" y="0"/>
                    </a:moveTo>
                    <a:cubicBezTo>
                      <a:pt x="267" y="0"/>
                      <a:pt x="207" y="46"/>
                      <a:pt x="134" y="104"/>
                    </a:cubicBezTo>
                    <a:cubicBezTo>
                      <a:pt x="51" y="171"/>
                      <a:pt x="0" y="238"/>
                      <a:pt x="17" y="254"/>
                    </a:cubicBezTo>
                    <a:cubicBezTo>
                      <a:pt x="17" y="254"/>
                      <a:pt x="101" y="221"/>
                      <a:pt x="168" y="154"/>
                    </a:cubicBezTo>
                    <a:cubicBezTo>
                      <a:pt x="251" y="70"/>
                      <a:pt x="301" y="20"/>
                      <a:pt x="301" y="4"/>
                    </a:cubicBezTo>
                    <a:cubicBezTo>
                      <a:pt x="299" y="1"/>
                      <a:pt x="296" y="0"/>
                      <a:pt x="29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97"/>
              <p:cNvSpPr/>
              <p:nvPr/>
            </p:nvSpPr>
            <p:spPr>
              <a:xfrm>
                <a:off x="1908190" y="4627669"/>
                <a:ext cx="15591" cy="1572"/>
              </a:xfrm>
              <a:custGeom>
                <a:rect b="b" l="l" r="r" t="t"/>
                <a:pathLst>
                  <a:path extrusionOk="0" h="49" w="486">
                    <a:moveTo>
                      <a:pt x="237" y="0"/>
                    </a:moveTo>
                    <a:cubicBezTo>
                      <a:pt x="155" y="0"/>
                      <a:pt x="76" y="9"/>
                      <a:pt x="1" y="25"/>
                    </a:cubicBezTo>
                    <a:cubicBezTo>
                      <a:pt x="60" y="37"/>
                      <a:pt x="119" y="49"/>
                      <a:pt x="172" y="49"/>
                    </a:cubicBezTo>
                    <a:cubicBezTo>
                      <a:pt x="194" y="49"/>
                      <a:pt x="215" y="47"/>
                      <a:pt x="234" y="42"/>
                    </a:cubicBezTo>
                    <a:cubicBezTo>
                      <a:pt x="259" y="47"/>
                      <a:pt x="283" y="49"/>
                      <a:pt x="308" y="49"/>
                    </a:cubicBezTo>
                    <a:cubicBezTo>
                      <a:pt x="367" y="49"/>
                      <a:pt x="426" y="37"/>
                      <a:pt x="485" y="25"/>
                    </a:cubicBezTo>
                    <a:cubicBezTo>
                      <a:pt x="402" y="9"/>
                      <a:pt x="318" y="0"/>
                      <a:pt x="23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97"/>
              <p:cNvSpPr/>
              <p:nvPr/>
            </p:nvSpPr>
            <p:spPr>
              <a:xfrm>
                <a:off x="1905495" y="4619360"/>
                <a:ext cx="17195" cy="2374"/>
              </a:xfrm>
              <a:custGeom>
                <a:rect b="b" l="l" r="r" t="t"/>
                <a:pathLst>
                  <a:path extrusionOk="0" h="74" w="536">
                    <a:moveTo>
                      <a:pt x="1" y="0"/>
                    </a:moveTo>
                    <a:cubicBezTo>
                      <a:pt x="85" y="50"/>
                      <a:pt x="168" y="67"/>
                      <a:pt x="268" y="67"/>
                    </a:cubicBezTo>
                    <a:cubicBezTo>
                      <a:pt x="289" y="71"/>
                      <a:pt x="311" y="73"/>
                      <a:pt x="334" y="73"/>
                    </a:cubicBezTo>
                    <a:cubicBezTo>
                      <a:pt x="401" y="73"/>
                      <a:pt x="473" y="55"/>
                      <a:pt x="536" y="17"/>
                    </a:cubicBezTo>
                    <a:lnTo>
                      <a:pt x="268" y="17"/>
                    </a:lnTo>
                    <a:cubicBezTo>
                      <a:pt x="185" y="0"/>
                      <a:pt x="85" y="0"/>
                      <a:pt x="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97"/>
              <p:cNvSpPr/>
              <p:nvPr/>
            </p:nvSpPr>
            <p:spPr>
              <a:xfrm>
                <a:off x="1932859" y="4621798"/>
                <a:ext cx="27878" cy="15270"/>
              </a:xfrm>
              <a:custGeom>
                <a:rect b="b" l="l" r="r" t="t"/>
                <a:pathLst>
                  <a:path extrusionOk="0" h="476" w="869">
                    <a:moveTo>
                      <a:pt x="581" y="51"/>
                    </a:moveTo>
                    <a:cubicBezTo>
                      <a:pt x="648" y="51"/>
                      <a:pt x="714" y="64"/>
                      <a:pt x="769" y="91"/>
                    </a:cubicBezTo>
                    <a:cubicBezTo>
                      <a:pt x="819" y="125"/>
                      <a:pt x="802" y="175"/>
                      <a:pt x="752" y="208"/>
                    </a:cubicBezTo>
                    <a:cubicBezTo>
                      <a:pt x="702" y="225"/>
                      <a:pt x="652" y="258"/>
                      <a:pt x="585" y="275"/>
                    </a:cubicBezTo>
                    <a:cubicBezTo>
                      <a:pt x="501" y="309"/>
                      <a:pt x="384" y="342"/>
                      <a:pt x="284" y="359"/>
                    </a:cubicBezTo>
                    <a:cubicBezTo>
                      <a:pt x="204" y="375"/>
                      <a:pt x="136" y="383"/>
                      <a:pt x="87" y="389"/>
                    </a:cubicBezTo>
                    <a:lnTo>
                      <a:pt x="87" y="389"/>
                    </a:lnTo>
                    <a:cubicBezTo>
                      <a:pt x="111" y="336"/>
                      <a:pt x="140" y="285"/>
                      <a:pt x="184" y="242"/>
                    </a:cubicBezTo>
                    <a:cubicBezTo>
                      <a:pt x="234" y="158"/>
                      <a:pt x="334" y="108"/>
                      <a:pt x="418" y="75"/>
                    </a:cubicBezTo>
                    <a:cubicBezTo>
                      <a:pt x="470" y="60"/>
                      <a:pt x="526" y="51"/>
                      <a:pt x="581" y="51"/>
                    </a:cubicBezTo>
                    <a:close/>
                    <a:moveTo>
                      <a:pt x="575" y="0"/>
                    </a:moveTo>
                    <a:cubicBezTo>
                      <a:pt x="410" y="0"/>
                      <a:pt x="251" y="75"/>
                      <a:pt x="150" y="208"/>
                    </a:cubicBezTo>
                    <a:cubicBezTo>
                      <a:pt x="104" y="271"/>
                      <a:pt x="71" y="319"/>
                      <a:pt x="54" y="393"/>
                    </a:cubicBezTo>
                    <a:lnTo>
                      <a:pt x="54" y="393"/>
                    </a:lnTo>
                    <a:cubicBezTo>
                      <a:pt x="19" y="398"/>
                      <a:pt x="0" y="402"/>
                      <a:pt x="0" y="409"/>
                    </a:cubicBezTo>
                    <a:cubicBezTo>
                      <a:pt x="17" y="409"/>
                      <a:pt x="34" y="409"/>
                      <a:pt x="50" y="409"/>
                    </a:cubicBezTo>
                    <a:lnTo>
                      <a:pt x="50" y="409"/>
                    </a:lnTo>
                    <a:cubicBezTo>
                      <a:pt x="50" y="409"/>
                      <a:pt x="50" y="409"/>
                      <a:pt x="50" y="409"/>
                    </a:cubicBezTo>
                    <a:cubicBezTo>
                      <a:pt x="50" y="442"/>
                      <a:pt x="50" y="476"/>
                      <a:pt x="50" y="476"/>
                    </a:cubicBezTo>
                    <a:cubicBezTo>
                      <a:pt x="59" y="453"/>
                      <a:pt x="68" y="431"/>
                      <a:pt x="78" y="408"/>
                    </a:cubicBezTo>
                    <a:lnTo>
                      <a:pt x="78" y="408"/>
                    </a:lnTo>
                    <a:cubicBezTo>
                      <a:pt x="152" y="408"/>
                      <a:pt x="227" y="404"/>
                      <a:pt x="301" y="392"/>
                    </a:cubicBezTo>
                    <a:cubicBezTo>
                      <a:pt x="401" y="375"/>
                      <a:pt x="501" y="359"/>
                      <a:pt x="602" y="325"/>
                    </a:cubicBezTo>
                    <a:cubicBezTo>
                      <a:pt x="668" y="309"/>
                      <a:pt x="735" y="275"/>
                      <a:pt x="785" y="242"/>
                    </a:cubicBezTo>
                    <a:cubicBezTo>
                      <a:pt x="819" y="225"/>
                      <a:pt x="852" y="192"/>
                      <a:pt x="852" y="158"/>
                    </a:cubicBezTo>
                    <a:cubicBezTo>
                      <a:pt x="869" y="108"/>
                      <a:pt x="852" y="75"/>
                      <a:pt x="819" y="58"/>
                    </a:cubicBezTo>
                    <a:cubicBezTo>
                      <a:pt x="741" y="19"/>
                      <a:pt x="657" y="0"/>
                      <a:pt x="57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97"/>
              <p:cNvSpPr/>
              <p:nvPr/>
            </p:nvSpPr>
            <p:spPr>
              <a:xfrm>
                <a:off x="1922112" y="4618269"/>
                <a:ext cx="14532" cy="16650"/>
              </a:xfrm>
              <a:custGeom>
                <a:rect b="b" l="l" r="r" t="t"/>
                <a:pathLst>
                  <a:path extrusionOk="0" h="519" w="453">
                    <a:moveTo>
                      <a:pt x="101" y="1"/>
                    </a:moveTo>
                    <a:cubicBezTo>
                      <a:pt x="51" y="18"/>
                      <a:pt x="1" y="68"/>
                      <a:pt x="18" y="134"/>
                    </a:cubicBezTo>
                    <a:cubicBezTo>
                      <a:pt x="18" y="168"/>
                      <a:pt x="51" y="218"/>
                      <a:pt x="68" y="251"/>
                    </a:cubicBezTo>
                    <a:cubicBezTo>
                      <a:pt x="118" y="302"/>
                      <a:pt x="168" y="368"/>
                      <a:pt x="218" y="419"/>
                    </a:cubicBezTo>
                    <a:cubicBezTo>
                      <a:pt x="268" y="469"/>
                      <a:pt x="318" y="502"/>
                      <a:pt x="385" y="519"/>
                    </a:cubicBezTo>
                    <a:cubicBezTo>
                      <a:pt x="385" y="519"/>
                      <a:pt x="335" y="469"/>
                      <a:pt x="252" y="385"/>
                    </a:cubicBezTo>
                    <a:cubicBezTo>
                      <a:pt x="201" y="335"/>
                      <a:pt x="151" y="285"/>
                      <a:pt x="118" y="218"/>
                    </a:cubicBezTo>
                    <a:cubicBezTo>
                      <a:pt x="68" y="168"/>
                      <a:pt x="34" y="68"/>
                      <a:pt x="118" y="51"/>
                    </a:cubicBezTo>
                    <a:cubicBezTo>
                      <a:pt x="201" y="51"/>
                      <a:pt x="268" y="101"/>
                      <a:pt x="318" y="168"/>
                    </a:cubicBezTo>
                    <a:cubicBezTo>
                      <a:pt x="352" y="218"/>
                      <a:pt x="385" y="268"/>
                      <a:pt x="402" y="335"/>
                    </a:cubicBezTo>
                    <a:cubicBezTo>
                      <a:pt x="419" y="402"/>
                      <a:pt x="419" y="469"/>
                      <a:pt x="419" y="519"/>
                    </a:cubicBezTo>
                    <a:cubicBezTo>
                      <a:pt x="452" y="469"/>
                      <a:pt x="452" y="402"/>
                      <a:pt x="435" y="335"/>
                    </a:cubicBezTo>
                    <a:cubicBezTo>
                      <a:pt x="435" y="251"/>
                      <a:pt x="402" y="185"/>
                      <a:pt x="352" y="134"/>
                    </a:cubicBezTo>
                    <a:cubicBezTo>
                      <a:pt x="302" y="51"/>
                      <a:pt x="201" y="1"/>
                      <a:pt x="10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97"/>
              <p:cNvSpPr/>
              <p:nvPr/>
            </p:nvSpPr>
            <p:spPr>
              <a:xfrm>
                <a:off x="1775250" y="4628984"/>
                <a:ext cx="53638" cy="38624"/>
              </a:xfrm>
              <a:custGeom>
                <a:rect b="b" l="l" r="r" t="t"/>
                <a:pathLst>
                  <a:path extrusionOk="0" h="1204" w="1672">
                    <a:moveTo>
                      <a:pt x="352" y="1"/>
                    </a:moveTo>
                    <a:cubicBezTo>
                      <a:pt x="268" y="1"/>
                      <a:pt x="185" y="1"/>
                      <a:pt x="101" y="18"/>
                    </a:cubicBezTo>
                    <a:cubicBezTo>
                      <a:pt x="68" y="18"/>
                      <a:pt x="34" y="18"/>
                      <a:pt x="1" y="34"/>
                    </a:cubicBezTo>
                    <a:cubicBezTo>
                      <a:pt x="1" y="34"/>
                      <a:pt x="60" y="27"/>
                      <a:pt x="164" y="27"/>
                    </a:cubicBezTo>
                    <a:cubicBezTo>
                      <a:pt x="216" y="27"/>
                      <a:pt x="279" y="29"/>
                      <a:pt x="352" y="34"/>
                    </a:cubicBezTo>
                    <a:cubicBezTo>
                      <a:pt x="619" y="51"/>
                      <a:pt x="870" y="151"/>
                      <a:pt x="1087" y="302"/>
                    </a:cubicBezTo>
                    <a:cubicBezTo>
                      <a:pt x="1304" y="452"/>
                      <a:pt x="1471" y="653"/>
                      <a:pt x="1571" y="903"/>
                    </a:cubicBezTo>
                    <a:cubicBezTo>
                      <a:pt x="1655" y="1070"/>
                      <a:pt x="1655" y="1204"/>
                      <a:pt x="1672" y="1204"/>
                    </a:cubicBezTo>
                    <a:cubicBezTo>
                      <a:pt x="1672" y="1171"/>
                      <a:pt x="1672" y="1137"/>
                      <a:pt x="1672" y="1104"/>
                    </a:cubicBezTo>
                    <a:cubicBezTo>
                      <a:pt x="1655" y="1037"/>
                      <a:pt x="1638" y="953"/>
                      <a:pt x="1622" y="887"/>
                    </a:cubicBezTo>
                    <a:cubicBezTo>
                      <a:pt x="1521" y="636"/>
                      <a:pt x="1354" y="419"/>
                      <a:pt x="1120" y="252"/>
                    </a:cubicBezTo>
                    <a:cubicBezTo>
                      <a:pt x="903" y="101"/>
                      <a:pt x="619" y="1"/>
                      <a:pt x="35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97"/>
              <p:cNvSpPr/>
              <p:nvPr/>
            </p:nvSpPr>
            <p:spPr>
              <a:xfrm>
                <a:off x="1847077" y="4653429"/>
                <a:ext cx="43468" cy="2342"/>
              </a:xfrm>
              <a:custGeom>
                <a:rect b="b" l="l" r="r" t="t"/>
                <a:pathLst>
                  <a:path extrusionOk="0" h="73" w="1355">
                    <a:moveTo>
                      <a:pt x="1283" y="1"/>
                    </a:moveTo>
                    <a:cubicBezTo>
                      <a:pt x="1172" y="1"/>
                      <a:pt x="946" y="12"/>
                      <a:pt x="686" y="24"/>
                    </a:cubicBezTo>
                    <a:cubicBezTo>
                      <a:pt x="441" y="24"/>
                      <a:pt x="225" y="17"/>
                      <a:pt x="104" y="17"/>
                    </a:cubicBezTo>
                    <a:cubicBezTo>
                      <a:pt x="43" y="17"/>
                      <a:pt x="6" y="19"/>
                      <a:pt x="1" y="24"/>
                    </a:cubicBezTo>
                    <a:cubicBezTo>
                      <a:pt x="214" y="56"/>
                      <a:pt x="427" y="72"/>
                      <a:pt x="640" y="72"/>
                    </a:cubicBezTo>
                    <a:cubicBezTo>
                      <a:pt x="878" y="72"/>
                      <a:pt x="1116" y="52"/>
                      <a:pt x="1354" y="8"/>
                    </a:cubicBezTo>
                    <a:cubicBezTo>
                      <a:pt x="1354" y="3"/>
                      <a:pt x="1328" y="1"/>
                      <a:pt x="128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97"/>
              <p:cNvSpPr/>
              <p:nvPr/>
            </p:nvSpPr>
            <p:spPr>
              <a:xfrm>
                <a:off x="1818141" y="4655129"/>
                <a:ext cx="4844" cy="7667"/>
              </a:xfrm>
              <a:custGeom>
                <a:rect b="b" l="l" r="r" t="t"/>
                <a:pathLst>
                  <a:path extrusionOk="0" h="239" w="151">
                    <a:moveTo>
                      <a:pt x="13" y="1"/>
                    </a:moveTo>
                    <a:cubicBezTo>
                      <a:pt x="7" y="1"/>
                      <a:pt x="3" y="2"/>
                      <a:pt x="0" y="5"/>
                    </a:cubicBezTo>
                    <a:cubicBezTo>
                      <a:pt x="0" y="5"/>
                      <a:pt x="34" y="55"/>
                      <a:pt x="67" y="122"/>
                    </a:cubicBezTo>
                    <a:cubicBezTo>
                      <a:pt x="101" y="188"/>
                      <a:pt x="117" y="239"/>
                      <a:pt x="134" y="239"/>
                    </a:cubicBezTo>
                    <a:cubicBezTo>
                      <a:pt x="151" y="239"/>
                      <a:pt x="151" y="172"/>
                      <a:pt x="117" y="105"/>
                    </a:cubicBezTo>
                    <a:cubicBezTo>
                      <a:pt x="90" y="35"/>
                      <a:pt x="39" y="1"/>
                      <a:pt x="1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97"/>
              <p:cNvSpPr/>
              <p:nvPr/>
            </p:nvSpPr>
            <p:spPr>
              <a:xfrm>
                <a:off x="1806881" y="4642779"/>
                <a:ext cx="6480" cy="5165"/>
              </a:xfrm>
              <a:custGeom>
                <a:rect b="b" l="l" r="r" t="t"/>
                <a:pathLst>
                  <a:path extrusionOk="0" h="161" w="202">
                    <a:moveTo>
                      <a:pt x="13" y="1"/>
                    </a:moveTo>
                    <a:cubicBezTo>
                      <a:pt x="8" y="1"/>
                      <a:pt x="4" y="2"/>
                      <a:pt x="1" y="5"/>
                    </a:cubicBezTo>
                    <a:cubicBezTo>
                      <a:pt x="1" y="5"/>
                      <a:pt x="34" y="56"/>
                      <a:pt x="84" y="89"/>
                    </a:cubicBezTo>
                    <a:cubicBezTo>
                      <a:pt x="125" y="130"/>
                      <a:pt x="155" y="160"/>
                      <a:pt x="174" y="160"/>
                    </a:cubicBezTo>
                    <a:cubicBezTo>
                      <a:pt x="178" y="160"/>
                      <a:pt x="181" y="159"/>
                      <a:pt x="184" y="156"/>
                    </a:cubicBezTo>
                    <a:cubicBezTo>
                      <a:pt x="201" y="139"/>
                      <a:pt x="168" y="106"/>
                      <a:pt x="118" y="56"/>
                    </a:cubicBezTo>
                    <a:cubicBezTo>
                      <a:pt x="77" y="28"/>
                      <a:pt x="36" y="1"/>
                      <a:pt x="1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97"/>
              <p:cNvSpPr/>
              <p:nvPr/>
            </p:nvSpPr>
            <p:spPr>
              <a:xfrm>
                <a:off x="1791354" y="4636587"/>
                <a:ext cx="8597" cy="3304"/>
              </a:xfrm>
              <a:custGeom>
                <a:rect b="b" l="l" r="r" t="t"/>
                <a:pathLst>
                  <a:path extrusionOk="0" h="103" w="268">
                    <a:moveTo>
                      <a:pt x="79" y="0"/>
                    </a:moveTo>
                    <a:cubicBezTo>
                      <a:pt x="32" y="0"/>
                      <a:pt x="0" y="20"/>
                      <a:pt x="0" y="31"/>
                    </a:cubicBezTo>
                    <a:cubicBezTo>
                      <a:pt x="0" y="31"/>
                      <a:pt x="67" y="31"/>
                      <a:pt x="134" y="65"/>
                    </a:cubicBezTo>
                    <a:cubicBezTo>
                      <a:pt x="188" y="78"/>
                      <a:pt x="231" y="103"/>
                      <a:pt x="254" y="103"/>
                    </a:cubicBezTo>
                    <a:cubicBezTo>
                      <a:pt x="260" y="103"/>
                      <a:pt x="264" y="101"/>
                      <a:pt x="267" y="98"/>
                    </a:cubicBezTo>
                    <a:cubicBezTo>
                      <a:pt x="267" y="81"/>
                      <a:pt x="234" y="31"/>
                      <a:pt x="150" y="15"/>
                    </a:cubicBezTo>
                    <a:cubicBezTo>
                      <a:pt x="125" y="4"/>
                      <a:pt x="100" y="0"/>
                      <a:pt x="7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97"/>
              <p:cNvSpPr/>
              <p:nvPr/>
            </p:nvSpPr>
            <p:spPr>
              <a:xfrm>
                <a:off x="1780094" y="4634502"/>
                <a:ext cx="4844" cy="2438"/>
              </a:xfrm>
              <a:custGeom>
                <a:rect b="b" l="l" r="r" t="t"/>
                <a:pathLst>
                  <a:path extrusionOk="0" h="76" w="151">
                    <a:moveTo>
                      <a:pt x="29" y="0"/>
                    </a:moveTo>
                    <a:cubicBezTo>
                      <a:pt x="13" y="0"/>
                      <a:pt x="0" y="4"/>
                      <a:pt x="0" y="13"/>
                    </a:cubicBezTo>
                    <a:cubicBezTo>
                      <a:pt x="0" y="29"/>
                      <a:pt x="34" y="46"/>
                      <a:pt x="67" y="63"/>
                    </a:cubicBezTo>
                    <a:cubicBezTo>
                      <a:pt x="84" y="71"/>
                      <a:pt x="100" y="75"/>
                      <a:pt x="115" y="75"/>
                    </a:cubicBezTo>
                    <a:cubicBezTo>
                      <a:pt x="130" y="75"/>
                      <a:pt x="142" y="71"/>
                      <a:pt x="151" y="63"/>
                    </a:cubicBezTo>
                    <a:cubicBezTo>
                      <a:pt x="151" y="46"/>
                      <a:pt x="117" y="29"/>
                      <a:pt x="84" y="13"/>
                    </a:cubicBezTo>
                    <a:cubicBezTo>
                      <a:pt x="67" y="4"/>
                      <a:pt x="46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97"/>
              <p:cNvSpPr/>
              <p:nvPr/>
            </p:nvSpPr>
            <p:spPr>
              <a:xfrm>
                <a:off x="941234" y="4650766"/>
                <a:ext cx="146894" cy="6673"/>
              </a:xfrm>
              <a:custGeom>
                <a:rect b="b" l="l" r="r" t="t"/>
                <a:pathLst>
                  <a:path extrusionOk="0" h="208" w="4579">
                    <a:moveTo>
                      <a:pt x="1072" y="0"/>
                    </a:moveTo>
                    <a:cubicBezTo>
                      <a:pt x="926" y="0"/>
                      <a:pt x="791" y="2"/>
                      <a:pt x="669" y="7"/>
                    </a:cubicBezTo>
                    <a:cubicBezTo>
                      <a:pt x="606" y="3"/>
                      <a:pt x="544" y="0"/>
                      <a:pt x="484" y="0"/>
                    </a:cubicBezTo>
                    <a:cubicBezTo>
                      <a:pt x="318" y="0"/>
                      <a:pt x="159" y="16"/>
                      <a:pt x="0" y="40"/>
                    </a:cubicBezTo>
                    <a:cubicBezTo>
                      <a:pt x="217" y="91"/>
                      <a:pt x="435" y="107"/>
                      <a:pt x="669" y="107"/>
                    </a:cubicBezTo>
                    <a:cubicBezTo>
                      <a:pt x="1136" y="124"/>
                      <a:pt x="1688" y="141"/>
                      <a:pt x="2289" y="174"/>
                    </a:cubicBezTo>
                    <a:cubicBezTo>
                      <a:pt x="2924" y="191"/>
                      <a:pt x="3492" y="208"/>
                      <a:pt x="3910" y="208"/>
                    </a:cubicBezTo>
                    <a:cubicBezTo>
                      <a:pt x="4144" y="208"/>
                      <a:pt x="4361" y="191"/>
                      <a:pt x="4578" y="157"/>
                    </a:cubicBezTo>
                    <a:cubicBezTo>
                      <a:pt x="4361" y="107"/>
                      <a:pt x="4144" y="91"/>
                      <a:pt x="3910" y="91"/>
                    </a:cubicBezTo>
                    <a:lnTo>
                      <a:pt x="2289" y="24"/>
                    </a:lnTo>
                    <a:cubicBezTo>
                      <a:pt x="1840" y="12"/>
                      <a:pt x="1425" y="0"/>
                      <a:pt x="10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97"/>
              <p:cNvSpPr/>
              <p:nvPr/>
            </p:nvSpPr>
            <p:spPr>
              <a:xfrm>
                <a:off x="1020023" y="4592028"/>
                <a:ext cx="6993" cy="62203"/>
              </a:xfrm>
              <a:custGeom>
                <a:rect b="b" l="l" r="r" t="t"/>
                <a:pathLst>
                  <a:path extrusionOk="0" h="1939" w="218">
                    <a:moveTo>
                      <a:pt x="168" y="0"/>
                    </a:moveTo>
                    <a:cubicBezTo>
                      <a:pt x="134" y="0"/>
                      <a:pt x="67" y="435"/>
                      <a:pt x="34" y="969"/>
                    </a:cubicBezTo>
                    <a:cubicBezTo>
                      <a:pt x="0" y="1504"/>
                      <a:pt x="0" y="1938"/>
                      <a:pt x="34" y="1938"/>
                    </a:cubicBezTo>
                    <a:cubicBezTo>
                      <a:pt x="84" y="1938"/>
                      <a:pt x="134" y="1521"/>
                      <a:pt x="184" y="969"/>
                    </a:cubicBezTo>
                    <a:cubicBezTo>
                      <a:pt x="218" y="435"/>
                      <a:pt x="218" y="0"/>
                      <a:pt x="16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97"/>
              <p:cNvSpPr/>
              <p:nvPr/>
            </p:nvSpPr>
            <p:spPr>
              <a:xfrm>
                <a:off x="809899" y="2037947"/>
                <a:ext cx="472250" cy="454349"/>
              </a:xfrm>
              <a:custGeom>
                <a:rect b="b" l="l" r="r" t="t"/>
                <a:pathLst>
                  <a:path extrusionOk="0" h="14163" w="14721">
                    <a:moveTo>
                      <a:pt x="7636" y="0"/>
                    </a:moveTo>
                    <a:cubicBezTo>
                      <a:pt x="4779" y="0"/>
                      <a:pt x="2189" y="1721"/>
                      <a:pt x="1087" y="4361"/>
                    </a:cubicBezTo>
                    <a:cubicBezTo>
                      <a:pt x="1" y="7018"/>
                      <a:pt x="602" y="10059"/>
                      <a:pt x="2624" y="12081"/>
                    </a:cubicBezTo>
                    <a:cubicBezTo>
                      <a:pt x="3985" y="13442"/>
                      <a:pt x="5794" y="14162"/>
                      <a:pt x="7631" y="14162"/>
                    </a:cubicBezTo>
                    <a:cubicBezTo>
                      <a:pt x="8545" y="14162"/>
                      <a:pt x="9466" y="13984"/>
                      <a:pt x="10343" y="13618"/>
                    </a:cubicBezTo>
                    <a:cubicBezTo>
                      <a:pt x="13000" y="12532"/>
                      <a:pt x="14721" y="9942"/>
                      <a:pt x="14721" y="7085"/>
                    </a:cubicBezTo>
                    <a:cubicBezTo>
                      <a:pt x="14721" y="3158"/>
                      <a:pt x="11546" y="0"/>
                      <a:pt x="7636" y="0"/>
                    </a:cubicBezTo>
                    <a:close/>
                  </a:path>
                </a:pathLst>
              </a:custGeom>
              <a:solidFill>
                <a:srgbClr val="045A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97"/>
              <p:cNvSpPr/>
              <p:nvPr/>
            </p:nvSpPr>
            <p:spPr>
              <a:xfrm>
                <a:off x="1156716" y="2362757"/>
                <a:ext cx="156005" cy="129218"/>
              </a:xfrm>
              <a:custGeom>
                <a:rect b="b" l="l" r="r" t="t"/>
                <a:pathLst>
                  <a:path extrusionOk="0" h="4028" w="4863">
                    <a:moveTo>
                      <a:pt x="2573" y="1"/>
                    </a:moveTo>
                    <a:lnTo>
                      <a:pt x="0" y="2791"/>
                    </a:lnTo>
                    <a:lnTo>
                      <a:pt x="4862" y="4027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rgbClr val="045A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97"/>
              <p:cNvSpPr/>
              <p:nvPr/>
            </p:nvSpPr>
            <p:spPr>
              <a:xfrm>
                <a:off x="961060" y="2201972"/>
                <a:ext cx="209065" cy="154401"/>
              </a:xfrm>
              <a:custGeom>
                <a:rect b="b" l="l" r="r" t="t"/>
                <a:pathLst>
                  <a:path extrusionOk="0" h="4813" w="6517">
                    <a:moveTo>
                      <a:pt x="5381" y="0"/>
                    </a:moveTo>
                    <a:lnTo>
                      <a:pt x="2574" y="2707"/>
                    </a:lnTo>
                    <a:lnTo>
                      <a:pt x="1036" y="1387"/>
                    </a:lnTo>
                    <a:lnTo>
                      <a:pt x="0" y="2607"/>
                    </a:lnTo>
                    <a:lnTo>
                      <a:pt x="2657" y="4812"/>
                    </a:lnTo>
                    <a:lnTo>
                      <a:pt x="6517" y="986"/>
                    </a:lnTo>
                    <a:lnTo>
                      <a:pt x="53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56" name="Google Shape;1056;p97"/>
          <p:cNvSpPr txBox="1"/>
          <p:nvPr>
            <p:ph idx="4294967295" type="ctrTitle"/>
          </p:nvPr>
        </p:nvSpPr>
        <p:spPr>
          <a:xfrm flipH="1">
            <a:off x="89625" y="201925"/>
            <a:ext cx="7027800" cy="9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Where to Focus on Undergraduate Studies</a:t>
            </a:r>
            <a:endParaRPr sz="2700"/>
          </a:p>
        </p:txBody>
      </p:sp>
      <p:grpSp>
        <p:nvGrpSpPr>
          <p:cNvPr id="1057" name="Google Shape;1057;p97"/>
          <p:cNvGrpSpPr/>
          <p:nvPr/>
        </p:nvGrpSpPr>
        <p:grpSpPr>
          <a:xfrm>
            <a:off x="89625" y="968150"/>
            <a:ext cx="6817950" cy="562675"/>
            <a:chOff x="89625" y="968150"/>
            <a:chExt cx="6817950" cy="562675"/>
          </a:xfrm>
        </p:grpSpPr>
        <p:sp>
          <p:nvSpPr>
            <p:cNvPr id="1058" name="Google Shape;1058;p97"/>
            <p:cNvSpPr/>
            <p:nvPr/>
          </p:nvSpPr>
          <p:spPr>
            <a:xfrm>
              <a:off x="299475" y="1145025"/>
              <a:ext cx="6608100" cy="3858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45A6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Does CGPA matter? Don’t dropouts get good jobs?</a:t>
              </a:r>
              <a:endParaRPr/>
            </a:p>
          </p:txBody>
        </p:sp>
        <p:grpSp>
          <p:nvGrpSpPr>
            <p:cNvPr id="1059" name="Google Shape;1059;p97"/>
            <p:cNvGrpSpPr/>
            <p:nvPr/>
          </p:nvGrpSpPr>
          <p:grpSpPr>
            <a:xfrm>
              <a:off x="89625" y="968150"/>
              <a:ext cx="376375" cy="349300"/>
              <a:chOff x="3143050" y="1622150"/>
              <a:chExt cx="376375" cy="349300"/>
            </a:xfrm>
          </p:grpSpPr>
          <p:sp>
            <p:nvSpPr>
              <p:cNvPr id="1060" name="Google Shape;1060;p97"/>
              <p:cNvSpPr/>
              <p:nvPr/>
            </p:nvSpPr>
            <p:spPr>
              <a:xfrm>
                <a:off x="3184725" y="1735175"/>
                <a:ext cx="53275" cy="184300"/>
              </a:xfrm>
              <a:custGeom>
                <a:rect b="b" l="l" r="r" t="t"/>
                <a:pathLst>
                  <a:path extrusionOk="0" h="7372" w="2131">
                    <a:moveTo>
                      <a:pt x="1065" y="0"/>
                    </a:moveTo>
                    <a:cubicBezTo>
                      <a:pt x="473" y="0"/>
                      <a:pt x="0" y="481"/>
                      <a:pt x="0" y="1065"/>
                    </a:cubicBezTo>
                    <a:lnTo>
                      <a:pt x="0" y="6297"/>
                    </a:lnTo>
                    <a:cubicBezTo>
                      <a:pt x="0" y="6890"/>
                      <a:pt x="473" y="7363"/>
                      <a:pt x="1065" y="7371"/>
                    </a:cubicBezTo>
                    <a:cubicBezTo>
                      <a:pt x="1658" y="7371"/>
                      <a:pt x="2131" y="6882"/>
                      <a:pt x="2131" y="6297"/>
                    </a:cubicBezTo>
                    <a:lnTo>
                      <a:pt x="2131" y="1065"/>
                    </a:lnTo>
                    <a:cubicBezTo>
                      <a:pt x="2131" y="481"/>
                      <a:pt x="1650" y="0"/>
                      <a:pt x="1065" y="0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97"/>
              <p:cNvSpPr/>
              <p:nvPr/>
            </p:nvSpPr>
            <p:spPr>
              <a:xfrm>
                <a:off x="3143050" y="1622150"/>
                <a:ext cx="313400" cy="317675"/>
              </a:xfrm>
              <a:custGeom>
                <a:rect b="b" l="l" r="r" t="t"/>
                <a:pathLst>
                  <a:path extrusionOk="0" h="12707" w="12536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44"/>
                      <a:pt x="0" y="2502"/>
                      <a:pt x="0" y="3920"/>
                    </a:cubicBezTo>
                    <a:cubicBezTo>
                      <a:pt x="0" y="4727"/>
                      <a:pt x="284" y="5286"/>
                      <a:pt x="722" y="5509"/>
                    </a:cubicBezTo>
                    <a:cubicBezTo>
                      <a:pt x="911" y="5629"/>
                      <a:pt x="1530" y="6110"/>
                      <a:pt x="1658" y="6222"/>
                    </a:cubicBezTo>
                    <a:cubicBezTo>
                      <a:pt x="2500" y="6909"/>
                      <a:pt x="3256" y="7708"/>
                      <a:pt x="3901" y="8585"/>
                    </a:cubicBezTo>
                    <a:cubicBezTo>
                      <a:pt x="3901" y="8696"/>
                      <a:pt x="3892" y="8808"/>
                      <a:pt x="3892" y="8920"/>
                    </a:cubicBezTo>
                    <a:cubicBezTo>
                      <a:pt x="3892" y="11291"/>
                      <a:pt x="4962" y="12706"/>
                      <a:pt x="6493" y="12706"/>
                    </a:cubicBezTo>
                    <a:cubicBezTo>
                      <a:pt x="7020" y="12706"/>
                      <a:pt x="7602" y="12539"/>
                      <a:pt x="8214" y="12185"/>
                    </a:cubicBezTo>
                    <a:cubicBezTo>
                      <a:pt x="10602" y="10810"/>
                      <a:pt x="12535" y="7116"/>
                      <a:pt x="12535" y="3928"/>
                    </a:cubicBezTo>
                    <a:cubicBezTo>
                      <a:pt x="12535" y="1561"/>
                      <a:pt x="11468" y="146"/>
                      <a:pt x="9936" y="146"/>
                    </a:cubicBezTo>
                    <a:cubicBezTo>
                      <a:pt x="9411" y="146"/>
                      <a:pt x="8832" y="313"/>
                      <a:pt x="8222" y="663"/>
                    </a:cubicBezTo>
                    <a:cubicBezTo>
                      <a:pt x="8042" y="775"/>
                      <a:pt x="7861" y="887"/>
                      <a:pt x="7698" y="1016"/>
                    </a:cubicBezTo>
                    <a:cubicBezTo>
                      <a:pt x="7367" y="1063"/>
                      <a:pt x="7033" y="1086"/>
                      <a:pt x="6700" y="1086"/>
                    </a:cubicBezTo>
                    <a:cubicBezTo>
                      <a:pt x="5877" y="1086"/>
                      <a:pt x="5058" y="942"/>
                      <a:pt x="4287" y="655"/>
                    </a:cubicBezTo>
                    <a:lnTo>
                      <a:pt x="4296" y="655"/>
                    </a:ln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97"/>
              <p:cNvSpPr/>
              <p:nvPr/>
            </p:nvSpPr>
            <p:spPr>
              <a:xfrm>
                <a:off x="3240550" y="1625700"/>
                <a:ext cx="216100" cy="314300"/>
              </a:xfrm>
              <a:custGeom>
                <a:rect b="b" l="l" r="r" t="t"/>
                <a:pathLst>
                  <a:path extrusionOk="0" h="12572" w="8644">
                    <a:moveTo>
                      <a:pt x="6039" y="1"/>
                    </a:moveTo>
                    <a:cubicBezTo>
                      <a:pt x="5513" y="1"/>
                      <a:pt x="4932" y="168"/>
                      <a:pt x="4322" y="521"/>
                    </a:cubicBezTo>
                    <a:cubicBezTo>
                      <a:pt x="1934" y="1905"/>
                      <a:pt x="1" y="5599"/>
                      <a:pt x="1" y="8778"/>
                    </a:cubicBezTo>
                    <a:cubicBezTo>
                      <a:pt x="1" y="11151"/>
                      <a:pt x="1072" y="12572"/>
                      <a:pt x="2606" y="12572"/>
                    </a:cubicBezTo>
                    <a:cubicBezTo>
                      <a:pt x="3132" y="12572"/>
                      <a:pt x="3712" y="12404"/>
                      <a:pt x="4322" y="12051"/>
                    </a:cubicBezTo>
                    <a:cubicBezTo>
                      <a:pt x="6711" y="10668"/>
                      <a:pt x="8644" y="6974"/>
                      <a:pt x="8644" y="3795"/>
                    </a:cubicBezTo>
                    <a:cubicBezTo>
                      <a:pt x="8644" y="1422"/>
                      <a:pt x="7572" y="1"/>
                      <a:pt x="6039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97"/>
              <p:cNvSpPr/>
              <p:nvPr/>
            </p:nvSpPr>
            <p:spPr>
              <a:xfrm>
                <a:off x="3276425" y="1677975"/>
                <a:ext cx="144350" cy="209750"/>
              </a:xfrm>
              <a:custGeom>
                <a:rect b="b" l="l" r="r" t="t"/>
                <a:pathLst>
                  <a:path extrusionOk="0" h="8390" w="5774">
                    <a:moveTo>
                      <a:pt x="4033" y="1"/>
                    </a:moveTo>
                    <a:cubicBezTo>
                      <a:pt x="3682" y="1"/>
                      <a:pt x="3295" y="112"/>
                      <a:pt x="2887" y="346"/>
                    </a:cubicBezTo>
                    <a:cubicBezTo>
                      <a:pt x="1289" y="1266"/>
                      <a:pt x="1" y="3740"/>
                      <a:pt x="1" y="5862"/>
                    </a:cubicBezTo>
                    <a:cubicBezTo>
                      <a:pt x="1" y="7443"/>
                      <a:pt x="716" y="8390"/>
                      <a:pt x="1741" y="8390"/>
                    </a:cubicBezTo>
                    <a:cubicBezTo>
                      <a:pt x="2092" y="8390"/>
                      <a:pt x="2480" y="8279"/>
                      <a:pt x="2887" y="8044"/>
                    </a:cubicBezTo>
                    <a:cubicBezTo>
                      <a:pt x="4485" y="7125"/>
                      <a:pt x="5774" y="4659"/>
                      <a:pt x="5774" y="2529"/>
                    </a:cubicBezTo>
                    <a:cubicBezTo>
                      <a:pt x="5774" y="948"/>
                      <a:pt x="5059" y="1"/>
                      <a:pt x="4033" y="1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97"/>
              <p:cNvSpPr/>
              <p:nvPr/>
            </p:nvSpPr>
            <p:spPr>
              <a:xfrm>
                <a:off x="3143050" y="1622150"/>
                <a:ext cx="107425" cy="155575"/>
              </a:xfrm>
              <a:custGeom>
                <a:rect b="b" l="l" r="r" t="t"/>
                <a:pathLst>
                  <a:path extrusionOk="0" h="6223" w="4297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52"/>
                      <a:pt x="0" y="2502"/>
                      <a:pt x="0" y="3920"/>
                    </a:cubicBezTo>
                    <a:cubicBezTo>
                      <a:pt x="0" y="4727"/>
                      <a:pt x="284" y="5294"/>
                      <a:pt x="722" y="5509"/>
                    </a:cubicBezTo>
                    <a:cubicBezTo>
                      <a:pt x="1040" y="5732"/>
                      <a:pt x="1358" y="5973"/>
                      <a:pt x="1658" y="6222"/>
                    </a:cubicBezTo>
                    <a:cubicBezTo>
                      <a:pt x="1409" y="5913"/>
                      <a:pt x="1255" y="5432"/>
                      <a:pt x="1255" y="4805"/>
                    </a:cubicBezTo>
                    <a:cubicBezTo>
                      <a:pt x="1255" y="3301"/>
                      <a:pt x="2165" y="1540"/>
                      <a:pt x="3299" y="887"/>
                    </a:cubicBezTo>
                    <a:cubicBezTo>
                      <a:pt x="3592" y="719"/>
                      <a:pt x="3874" y="643"/>
                      <a:pt x="4126" y="643"/>
                    </a:cubicBezTo>
                    <a:cubicBezTo>
                      <a:pt x="4184" y="643"/>
                      <a:pt x="4241" y="647"/>
                      <a:pt x="4296" y="655"/>
                    </a:cubicBez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97"/>
              <p:cNvSpPr/>
              <p:nvPr/>
            </p:nvSpPr>
            <p:spPr>
              <a:xfrm>
                <a:off x="3277925" y="1706800"/>
                <a:ext cx="105925" cy="127100"/>
              </a:xfrm>
              <a:custGeom>
                <a:rect b="b" l="l" r="r" t="t"/>
                <a:pathLst>
                  <a:path extrusionOk="0" h="5084" w="4237">
                    <a:moveTo>
                      <a:pt x="1839" y="1"/>
                    </a:moveTo>
                    <a:cubicBezTo>
                      <a:pt x="911" y="989"/>
                      <a:pt x="207" y="2458"/>
                      <a:pt x="1" y="3884"/>
                    </a:cubicBezTo>
                    <a:lnTo>
                      <a:pt x="1848" y="4950"/>
                    </a:lnTo>
                    <a:cubicBezTo>
                      <a:pt x="1968" y="5037"/>
                      <a:pt x="2113" y="5084"/>
                      <a:pt x="2273" y="5084"/>
                    </a:cubicBezTo>
                    <a:cubicBezTo>
                      <a:pt x="2444" y="5084"/>
                      <a:pt x="2632" y="5030"/>
                      <a:pt x="2827" y="4915"/>
                    </a:cubicBezTo>
                    <a:cubicBezTo>
                      <a:pt x="3609" y="4468"/>
                      <a:pt x="4236" y="3266"/>
                      <a:pt x="4236" y="2235"/>
                    </a:cubicBezTo>
                    <a:cubicBezTo>
                      <a:pt x="4236" y="1599"/>
                      <a:pt x="4004" y="1178"/>
                      <a:pt x="3643" y="1041"/>
                    </a:cubicBezTo>
                    <a:lnTo>
                      <a:pt x="1839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97"/>
              <p:cNvSpPr/>
              <p:nvPr/>
            </p:nvSpPr>
            <p:spPr>
              <a:xfrm>
                <a:off x="3313375" y="1731850"/>
                <a:ext cx="70475" cy="102050"/>
              </a:xfrm>
              <a:custGeom>
                <a:rect b="b" l="l" r="r" t="t"/>
                <a:pathLst>
                  <a:path extrusionOk="0" h="4082" w="2819">
                    <a:moveTo>
                      <a:pt x="1967" y="0"/>
                    </a:moveTo>
                    <a:cubicBezTo>
                      <a:pt x="1796" y="0"/>
                      <a:pt x="1608" y="54"/>
                      <a:pt x="1409" y="167"/>
                    </a:cubicBezTo>
                    <a:cubicBezTo>
                      <a:pt x="636" y="614"/>
                      <a:pt x="0" y="1817"/>
                      <a:pt x="0" y="2848"/>
                    </a:cubicBezTo>
                    <a:cubicBezTo>
                      <a:pt x="0" y="3622"/>
                      <a:pt x="353" y="4082"/>
                      <a:pt x="852" y="4082"/>
                    </a:cubicBezTo>
                    <a:cubicBezTo>
                      <a:pt x="1023" y="4082"/>
                      <a:pt x="1212" y="4027"/>
                      <a:pt x="1409" y="3913"/>
                    </a:cubicBezTo>
                    <a:cubicBezTo>
                      <a:pt x="2191" y="3466"/>
                      <a:pt x="2818" y="2264"/>
                      <a:pt x="2818" y="1233"/>
                    </a:cubicBezTo>
                    <a:cubicBezTo>
                      <a:pt x="2818" y="463"/>
                      <a:pt x="2469" y="0"/>
                      <a:pt x="1967" y="0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97"/>
              <p:cNvSpPr/>
              <p:nvPr/>
            </p:nvSpPr>
            <p:spPr>
              <a:xfrm>
                <a:off x="3386175" y="1656275"/>
                <a:ext cx="133250" cy="57425"/>
              </a:xfrm>
              <a:custGeom>
                <a:rect b="b" l="l" r="r" t="t"/>
                <a:pathLst>
                  <a:path extrusionOk="0" h="2297" w="5330">
                    <a:moveTo>
                      <a:pt x="4614" y="1"/>
                    </a:moveTo>
                    <a:cubicBezTo>
                      <a:pt x="4568" y="1"/>
                      <a:pt x="4519" y="7"/>
                      <a:pt x="4468" y="20"/>
                    </a:cubicBezTo>
                    <a:lnTo>
                      <a:pt x="559" y="1300"/>
                    </a:lnTo>
                    <a:cubicBezTo>
                      <a:pt x="1" y="1481"/>
                      <a:pt x="130" y="2297"/>
                      <a:pt x="714" y="2297"/>
                    </a:cubicBezTo>
                    <a:cubicBezTo>
                      <a:pt x="765" y="2297"/>
                      <a:pt x="817" y="2288"/>
                      <a:pt x="869" y="2271"/>
                    </a:cubicBezTo>
                    <a:lnTo>
                      <a:pt x="4778" y="991"/>
                    </a:lnTo>
                    <a:cubicBezTo>
                      <a:pt x="5330" y="778"/>
                      <a:pt x="5129" y="1"/>
                      <a:pt x="4614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97"/>
              <p:cNvSpPr/>
              <p:nvPr/>
            </p:nvSpPr>
            <p:spPr>
              <a:xfrm>
                <a:off x="3393225" y="1795925"/>
                <a:ext cx="118200" cy="72850"/>
              </a:xfrm>
              <a:custGeom>
                <a:rect b="b" l="l" r="r" t="t"/>
                <a:pathLst>
                  <a:path extrusionOk="0" h="2914" w="4728">
                    <a:moveTo>
                      <a:pt x="732" y="1"/>
                    </a:moveTo>
                    <a:cubicBezTo>
                      <a:pt x="282" y="1"/>
                      <a:pt x="0" y="673"/>
                      <a:pt x="492" y="955"/>
                    </a:cubicBezTo>
                    <a:lnTo>
                      <a:pt x="3765" y="2845"/>
                    </a:lnTo>
                    <a:cubicBezTo>
                      <a:pt x="3843" y="2888"/>
                      <a:pt x="3937" y="2914"/>
                      <a:pt x="4023" y="2914"/>
                    </a:cubicBezTo>
                    <a:cubicBezTo>
                      <a:pt x="4547" y="2914"/>
                      <a:pt x="4728" y="2227"/>
                      <a:pt x="4281" y="1969"/>
                    </a:cubicBezTo>
                    <a:lnTo>
                      <a:pt x="999" y="79"/>
                    </a:lnTo>
                    <a:cubicBezTo>
                      <a:pt x="907" y="24"/>
                      <a:pt x="816" y="1"/>
                      <a:pt x="732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97"/>
              <p:cNvSpPr/>
              <p:nvPr/>
            </p:nvSpPr>
            <p:spPr>
              <a:xfrm>
                <a:off x="3314775" y="1847850"/>
                <a:ext cx="54025" cy="123600"/>
              </a:xfrm>
              <a:custGeom>
                <a:rect b="b" l="l" r="r" t="t"/>
                <a:pathLst>
                  <a:path extrusionOk="0" h="4944" w="2161">
                    <a:moveTo>
                      <a:pt x="615" y="0"/>
                    </a:moveTo>
                    <a:cubicBezTo>
                      <a:pt x="311" y="0"/>
                      <a:pt x="1" y="252"/>
                      <a:pt x="108" y="648"/>
                    </a:cubicBezTo>
                    <a:lnTo>
                      <a:pt x="1104" y="4557"/>
                    </a:lnTo>
                    <a:cubicBezTo>
                      <a:pt x="1156" y="4780"/>
                      <a:pt x="1361" y="4934"/>
                      <a:pt x="1593" y="4943"/>
                    </a:cubicBezTo>
                    <a:lnTo>
                      <a:pt x="1593" y="4943"/>
                    </a:lnTo>
                    <a:cubicBezTo>
                      <a:pt x="1924" y="4939"/>
                      <a:pt x="2160" y="4623"/>
                      <a:pt x="2084" y="4308"/>
                    </a:cubicBezTo>
                    <a:lnTo>
                      <a:pt x="1096" y="399"/>
                    </a:lnTo>
                    <a:cubicBezTo>
                      <a:pt x="1032" y="121"/>
                      <a:pt x="825" y="0"/>
                      <a:pt x="615" y="0"/>
                    </a:cubicBezTo>
                    <a:close/>
                    <a:moveTo>
                      <a:pt x="1593" y="4943"/>
                    </a:moveTo>
                    <a:lnTo>
                      <a:pt x="1593" y="4943"/>
                    </a:lnTo>
                    <a:cubicBezTo>
                      <a:pt x="1590" y="4944"/>
                      <a:pt x="1588" y="4944"/>
                      <a:pt x="1585" y="4944"/>
                    </a:cubicBezTo>
                    <a:lnTo>
                      <a:pt x="1594" y="4944"/>
                    </a:lnTo>
                    <a:cubicBezTo>
                      <a:pt x="1593" y="4944"/>
                      <a:pt x="1593" y="4944"/>
                      <a:pt x="1593" y="4943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70" name="Google Shape;1070;p97"/>
          <p:cNvGrpSpPr/>
          <p:nvPr/>
        </p:nvGrpSpPr>
        <p:grpSpPr>
          <a:xfrm>
            <a:off x="89625" y="1629950"/>
            <a:ext cx="6817950" cy="562675"/>
            <a:chOff x="89625" y="968150"/>
            <a:chExt cx="6817950" cy="562675"/>
          </a:xfrm>
        </p:grpSpPr>
        <p:sp>
          <p:nvSpPr>
            <p:cNvPr id="1071" name="Google Shape;1071;p97"/>
            <p:cNvSpPr/>
            <p:nvPr/>
          </p:nvSpPr>
          <p:spPr>
            <a:xfrm>
              <a:off x="299475" y="1145025"/>
              <a:ext cx="6608100" cy="3858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45A6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How much does DS, Algorithm matter?</a:t>
              </a:r>
              <a:endParaRPr/>
            </a:p>
          </p:txBody>
        </p:sp>
        <p:grpSp>
          <p:nvGrpSpPr>
            <p:cNvPr id="1072" name="Google Shape;1072;p97"/>
            <p:cNvGrpSpPr/>
            <p:nvPr/>
          </p:nvGrpSpPr>
          <p:grpSpPr>
            <a:xfrm>
              <a:off x="89625" y="968150"/>
              <a:ext cx="376375" cy="349300"/>
              <a:chOff x="3143050" y="1622150"/>
              <a:chExt cx="376375" cy="349300"/>
            </a:xfrm>
          </p:grpSpPr>
          <p:sp>
            <p:nvSpPr>
              <p:cNvPr id="1073" name="Google Shape;1073;p97"/>
              <p:cNvSpPr/>
              <p:nvPr/>
            </p:nvSpPr>
            <p:spPr>
              <a:xfrm>
                <a:off x="3184725" y="1735175"/>
                <a:ext cx="53275" cy="184300"/>
              </a:xfrm>
              <a:custGeom>
                <a:rect b="b" l="l" r="r" t="t"/>
                <a:pathLst>
                  <a:path extrusionOk="0" h="7372" w="2131">
                    <a:moveTo>
                      <a:pt x="1065" y="0"/>
                    </a:moveTo>
                    <a:cubicBezTo>
                      <a:pt x="473" y="0"/>
                      <a:pt x="0" y="481"/>
                      <a:pt x="0" y="1065"/>
                    </a:cubicBezTo>
                    <a:lnTo>
                      <a:pt x="0" y="6297"/>
                    </a:lnTo>
                    <a:cubicBezTo>
                      <a:pt x="0" y="6890"/>
                      <a:pt x="473" y="7363"/>
                      <a:pt x="1065" y="7371"/>
                    </a:cubicBezTo>
                    <a:cubicBezTo>
                      <a:pt x="1658" y="7371"/>
                      <a:pt x="2131" y="6882"/>
                      <a:pt x="2131" y="6297"/>
                    </a:cubicBezTo>
                    <a:lnTo>
                      <a:pt x="2131" y="1065"/>
                    </a:lnTo>
                    <a:cubicBezTo>
                      <a:pt x="2131" y="481"/>
                      <a:pt x="1650" y="0"/>
                      <a:pt x="1065" y="0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97"/>
              <p:cNvSpPr/>
              <p:nvPr/>
            </p:nvSpPr>
            <p:spPr>
              <a:xfrm>
                <a:off x="3143050" y="1622150"/>
                <a:ext cx="313400" cy="317675"/>
              </a:xfrm>
              <a:custGeom>
                <a:rect b="b" l="l" r="r" t="t"/>
                <a:pathLst>
                  <a:path extrusionOk="0" h="12707" w="12536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44"/>
                      <a:pt x="0" y="2502"/>
                      <a:pt x="0" y="3920"/>
                    </a:cubicBezTo>
                    <a:cubicBezTo>
                      <a:pt x="0" y="4727"/>
                      <a:pt x="284" y="5286"/>
                      <a:pt x="722" y="5509"/>
                    </a:cubicBezTo>
                    <a:cubicBezTo>
                      <a:pt x="911" y="5629"/>
                      <a:pt x="1530" y="6110"/>
                      <a:pt x="1658" y="6222"/>
                    </a:cubicBezTo>
                    <a:cubicBezTo>
                      <a:pt x="2500" y="6909"/>
                      <a:pt x="3256" y="7708"/>
                      <a:pt x="3901" y="8585"/>
                    </a:cubicBezTo>
                    <a:cubicBezTo>
                      <a:pt x="3901" y="8696"/>
                      <a:pt x="3892" y="8808"/>
                      <a:pt x="3892" y="8920"/>
                    </a:cubicBezTo>
                    <a:cubicBezTo>
                      <a:pt x="3892" y="11291"/>
                      <a:pt x="4962" y="12706"/>
                      <a:pt x="6493" y="12706"/>
                    </a:cubicBezTo>
                    <a:cubicBezTo>
                      <a:pt x="7020" y="12706"/>
                      <a:pt x="7602" y="12539"/>
                      <a:pt x="8214" y="12185"/>
                    </a:cubicBezTo>
                    <a:cubicBezTo>
                      <a:pt x="10602" y="10810"/>
                      <a:pt x="12535" y="7116"/>
                      <a:pt x="12535" y="3928"/>
                    </a:cubicBezTo>
                    <a:cubicBezTo>
                      <a:pt x="12535" y="1561"/>
                      <a:pt x="11468" y="146"/>
                      <a:pt x="9936" y="146"/>
                    </a:cubicBezTo>
                    <a:cubicBezTo>
                      <a:pt x="9411" y="146"/>
                      <a:pt x="8832" y="313"/>
                      <a:pt x="8222" y="663"/>
                    </a:cubicBezTo>
                    <a:cubicBezTo>
                      <a:pt x="8042" y="775"/>
                      <a:pt x="7861" y="887"/>
                      <a:pt x="7698" y="1016"/>
                    </a:cubicBezTo>
                    <a:cubicBezTo>
                      <a:pt x="7367" y="1063"/>
                      <a:pt x="7033" y="1086"/>
                      <a:pt x="6700" y="1086"/>
                    </a:cubicBezTo>
                    <a:cubicBezTo>
                      <a:pt x="5877" y="1086"/>
                      <a:pt x="5058" y="942"/>
                      <a:pt x="4287" y="655"/>
                    </a:cubicBezTo>
                    <a:lnTo>
                      <a:pt x="4296" y="655"/>
                    </a:ln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97"/>
              <p:cNvSpPr/>
              <p:nvPr/>
            </p:nvSpPr>
            <p:spPr>
              <a:xfrm>
                <a:off x="3240550" y="1625700"/>
                <a:ext cx="216100" cy="314300"/>
              </a:xfrm>
              <a:custGeom>
                <a:rect b="b" l="l" r="r" t="t"/>
                <a:pathLst>
                  <a:path extrusionOk="0" h="12572" w="8644">
                    <a:moveTo>
                      <a:pt x="6039" y="1"/>
                    </a:moveTo>
                    <a:cubicBezTo>
                      <a:pt x="5513" y="1"/>
                      <a:pt x="4932" y="168"/>
                      <a:pt x="4322" y="521"/>
                    </a:cubicBezTo>
                    <a:cubicBezTo>
                      <a:pt x="1934" y="1905"/>
                      <a:pt x="1" y="5599"/>
                      <a:pt x="1" y="8778"/>
                    </a:cubicBezTo>
                    <a:cubicBezTo>
                      <a:pt x="1" y="11151"/>
                      <a:pt x="1072" y="12572"/>
                      <a:pt x="2606" y="12572"/>
                    </a:cubicBezTo>
                    <a:cubicBezTo>
                      <a:pt x="3132" y="12572"/>
                      <a:pt x="3712" y="12404"/>
                      <a:pt x="4322" y="12051"/>
                    </a:cubicBezTo>
                    <a:cubicBezTo>
                      <a:pt x="6711" y="10668"/>
                      <a:pt x="8644" y="6974"/>
                      <a:pt x="8644" y="3795"/>
                    </a:cubicBezTo>
                    <a:cubicBezTo>
                      <a:pt x="8644" y="1422"/>
                      <a:pt x="7572" y="1"/>
                      <a:pt x="6039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97"/>
              <p:cNvSpPr/>
              <p:nvPr/>
            </p:nvSpPr>
            <p:spPr>
              <a:xfrm>
                <a:off x="3276425" y="1677975"/>
                <a:ext cx="144350" cy="209750"/>
              </a:xfrm>
              <a:custGeom>
                <a:rect b="b" l="l" r="r" t="t"/>
                <a:pathLst>
                  <a:path extrusionOk="0" h="8390" w="5774">
                    <a:moveTo>
                      <a:pt x="4033" y="1"/>
                    </a:moveTo>
                    <a:cubicBezTo>
                      <a:pt x="3682" y="1"/>
                      <a:pt x="3295" y="112"/>
                      <a:pt x="2887" y="346"/>
                    </a:cubicBezTo>
                    <a:cubicBezTo>
                      <a:pt x="1289" y="1266"/>
                      <a:pt x="1" y="3740"/>
                      <a:pt x="1" y="5862"/>
                    </a:cubicBezTo>
                    <a:cubicBezTo>
                      <a:pt x="1" y="7443"/>
                      <a:pt x="716" y="8390"/>
                      <a:pt x="1741" y="8390"/>
                    </a:cubicBezTo>
                    <a:cubicBezTo>
                      <a:pt x="2092" y="8390"/>
                      <a:pt x="2480" y="8279"/>
                      <a:pt x="2887" y="8044"/>
                    </a:cubicBezTo>
                    <a:cubicBezTo>
                      <a:pt x="4485" y="7125"/>
                      <a:pt x="5774" y="4659"/>
                      <a:pt x="5774" y="2529"/>
                    </a:cubicBezTo>
                    <a:cubicBezTo>
                      <a:pt x="5774" y="948"/>
                      <a:pt x="5059" y="1"/>
                      <a:pt x="4033" y="1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97"/>
              <p:cNvSpPr/>
              <p:nvPr/>
            </p:nvSpPr>
            <p:spPr>
              <a:xfrm>
                <a:off x="3143050" y="1622150"/>
                <a:ext cx="107425" cy="155575"/>
              </a:xfrm>
              <a:custGeom>
                <a:rect b="b" l="l" r="r" t="t"/>
                <a:pathLst>
                  <a:path extrusionOk="0" h="6223" w="4297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52"/>
                      <a:pt x="0" y="2502"/>
                      <a:pt x="0" y="3920"/>
                    </a:cubicBezTo>
                    <a:cubicBezTo>
                      <a:pt x="0" y="4727"/>
                      <a:pt x="284" y="5294"/>
                      <a:pt x="722" y="5509"/>
                    </a:cubicBezTo>
                    <a:cubicBezTo>
                      <a:pt x="1040" y="5732"/>
                      <a:pt x="1358" y="5973"/>
                      <a:pt x="1658" y="6222"/>
                    </a:cubicBezTo>
                    <a:cubicBezTo>
                      <a:pt x="1409" y="5913"/>
                      <a:pt x="1255" y="5432"/>
                      <a:pt x="1255" y="4805"/>
                    </a:cubicBezTo>
                    <a:cubicBezTo>
                      <a:pt x="1255" y="3301"/>
                      <a:pt x="2165" y="1540"/>
                      <a:pt x="3299" y="887"/>
                    </a:cubicBezTo>
                    <a:cubicBezTo>
                      <a:pt x="3592" y="719"/>
                      <a:pt x="3874" y="643"/>
                      <a:pt x="4126" y="643"/>
                    </a:cubicBezTo>
                    <a:cubicBezTo>
                      <a:pt x="4184" y="643"/>
                      <a:pt x="4241" y="647"/>
                      <a:pt x="4296" y="655"/>
                    </a:cubicBez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97"/>
              <p:cNvSpPr/>
              <p:nvPr/>
            </p:nvSpPr>
            <p:spPr>
              <a:xfrm>
                <a:off x="3277925" y="1706800"/>
                <a:ext cx="105925" cy="127100"/>
              </a:xfrm>
              <a:custGeom>
                <a:rect b="b" l="l" r="r" t="t"/>
                <a:pathLst>
                  <a:path extrusionOk="0" h="5084" w="4237">
                    <a:moveTo>
                      <a:pt x="1839" y="1"/>
                    </a:moveTo>
                    <a:cubicBezTo>
                      <a:pt x="911" y="989"/>
                      <a:pt x="207" y="2458"/>
                      <a:pt x="1" y="3884"/>
                    </a:cubicBezTo>
                    <a:lnTo>
                      <a:pt x="1848" y="4950"/>
                    </a:lnTo>
                    <a:cubicBezTo>
                      <a:pt x="1968" y="5037"/>
                      <a:pt x="2113" y="5084"/>
                      <a:pt x="2273" y="5084"/>
                    </a:cubicBezTo>
                    <a:cubicBezTo>
                      <a:pt x="2444" y="5084"/>
                      <a:pt x="2632" y="5030"/>
                      <a:pt x="2827" y="4915"/>
                    </a:cubicBezTo>
                    <a:cubicBezTo>
                      <a:pt x="3609" y="4468"/>
                      <a:pt x="4236" y="3266"/>
                      <a:pt x="4236" y="2235"/>
                    </a:cubicBezTo>
                    <a:cubicBezTo>
                      <a:pt x="4236" y="1599"/>
                      <a:pt x="4004" y="1178"/>
                      <a:pt x="3643" y="1041"/>
                    </a:cubicBezTo>
                    <a:lnTo>
                      <a:pt x="1839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97"/>
              <p:cNvSpPr/>
              <p:nvPr/>
            </p:nvSpPr>
            <p:spPr>
              <a:xfrm>
                <a:off x="3313375" y="1731850"/>
                <a:ext cx="70475" cy="102050"/>
              </a:xfrm>
              <a:custGeom>
                <a:rect b="b" l="l" r="r" t="t"/>
                <a:pathLst>
                  <a:path extrusionOk="0" h="4082" w="2819">
                    <a:moveTo>
                      <a:pt x="1967" y="0"/>
                    </a:moveTo>
                    <a:cubicBezTo>
                      <a:pt x="1796" y="0"/>
                      <a:pt x="1608" y="54"/>
                      <a:pt x="1409" y="167"/>
                    </a:cubicBezTo>
                    <a:cubicBezTo>
                      <a:pt x="636" y="614"/>
                      <a:pt x="0" y="1817"/>
                      <a:pt x="0" y="2848"/>
                    </a:cubicBezTo>
                    <a:cubicBezTo>
                      <a:pt x="0" y="3622"/>
                      <a:pt x="353" y="4082"/>
                      <a:pt x="852" y="4082"/>
                    </a:cubicBezTo>
                    <a:cubicBezTo>
                      <a:pt x="1023" y="4082"/>
                      <a:pt x="1212" y="4027"/>
                      <a:pt x="1409" y="3913"/>
                    </a:cubicBezTo>
                    <a:cubicBezTo>
                      <a:pt x="2191" y="3466"/>
                      <a:pt x="2818" y="2264"/>
                      <a:pt x="2818" y="1233"/>
                    </a:cubicBezTo>
                    <a:cubicBezTo>
                      <a:pt x="2818" y="463"/>
                      <a:pt x="2469" y="0"/>
                      <a:pt x="1967" y="0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97"/>
              <p:cNvSpPr/>
              <p:nvPr/>
            </p:nvSpPr>
            <p:spPr>
              <a:xfrm>
                <a:off x="3386175" y="1656275"/>
                <a:ext cx="133250" cy="57425"/>
              </a:xfrm>
              <a:custGeom>
                <a:rect b="b" l="l" r="r" t="t"/>
                <a:pathLst>
                  <a:path extrusionOk="0" h="2297" w="5330">
                    <a:moveTo>
                      <a:pt x="4614" y="1"/>
                    </a:moveTo>
                    <a:cubicBezTo>
                      <a:pt x="4568" y="1"/>
                      <a:pt x="4519" y="7"/>
                      <a:pt x="4468" y="20"/>
                    </a:cubicBezTo>
                    <a:lnTo>
                      <a:pt x="559" y="1300"/>
                    </a:lnTo>
                    <a:cubicBezTo>
                      <a:pt x="1" y="1481"/>
                      <a:pt x="130" y="2297"/>
                      <a:pt x="714" y="2297"/>
                    </a:cubicBezTo>
                    <a:cubicBezTo>
                      <a:pt x="765" y="2297"/>
                      <a:pt x="817" y="2288"/>
                      <a:pt x="869" y="2271"/>
                    </a:cubicBezTo>
                    <a:lnTo>
                      <a:pt x="4778" y="991"/>
                    </a:lnTo>
                    <a:cubicBezTo>
                      <a:pt x="5330" y="778"/>
                      <a:pt x="5129" y="1"/>
                      <a:pt x="4614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97"/>
              <p:cNvSpPr/>
              <p:nvPr/>
            </p:nvSpPr>
            <p:spPr>
              <a:xfrm>
                <a:off x="3393225" y="1795925"/>
                <a:ext cx="118200" cy="72850"/>
              </a:xfrm>
              <a:custGeom>
                <a:rect b="b" l="l" r="r" t="t"/>
                <a:pathLst>
                  <a:path extrusionOk="0" h="2914" w="4728">
                    <a:moveTo>
                      <a:pt x="732" y="1"/>
                    </a:moveTo>
                    <a:cubicBezTo>
                      <a:pt x="282" y="1"/>
                      <a:pt x="0" y="673"/>
                      <a:pt x="492" y="955"/>
                    </a:cubicBezTo>
                    <a:lnTo>
                      <a:pt x="3765" y="2845"/>
                    </a:lnTo>
                    <a:cubicBezTo>
                      <a:pt x="3843" y="2888"/>
                      <a:pt x="3937" y="2914"/>
                      <a:pt x="4023" y="2914"/>
                    </a:cubicBezTo>
                    <a:cubicBezTo>
                      <a:pt x="4547" y="2914"/>
                      <a:pt x="4728" y="2227"/>
                      <a:pt x="4281" y="1969"/>
                    </a:cubicBezTo>
                    <a:lnTo>
                      <a:pt x="999" y="79"/>
                    </a:lnTo>
                    <a:cubicBezTo>
                      <a:pt x="907" y="24"/>
                      <a:pt x="816" y="1"/>
                      <a:pt x="732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97"/>
              <p:cNvSpPr/>
              <p:nvPr/>
            </p:nvSpPr>
            <p:spPr>
              <a:xfrm>
                <a:off x="3314775" y="1847850"/>
                <a:ext cx="54025" cy="123600"/>
              </a:xfrm>
              <a:custGeom>
                <a:rect b="b" l="l" r="r" t="t"/>
                <a:pathLst>
                  <a:path extrusionOk="0" h="4944" w="2161">
                    <a:moveTo>
                      <a:pt x="615" y="0"/>
                    </a:moveTo>
                    <a:cubicBezTo>
                      <a:pt x="311" y="0"/>
                      <a:pt x="1" y="252"/>
                      <a:pt x="108" y="648"/>
                    </a:cubicBezTo>
                    <a:lnTo>
                      <a:pt x="1104" y="4557"/>
                    </a:lnTo>
                    <a:cubicBezTo>
                      <a:pt x="1156" y="4780"/>
                      <a:pt x="1361" y="4934"/>
                      <a:pt x="1593" y="4943"/>
                    </a:cubicBezTo>
                    <a:lnTo>
                      <a:pt x="1593" y="4943"/>
                    </a:lnTo>
                    <a:cubicBezTo>
                      <a:pt x="1924" y="4939"/>
                      <a:pt x="2160" y="4623"/>
                      <a:pt x="2084" y="4308"/>
                    </a:cubicBezTo>
                    <a:lnTo>
                      <a:pt x="1096" y="399"/>
                    </a:lnTo>
                    <a:cubicBezTo>
                      <a:pt x="1032" y="121"/>
                      <a:pt x="825" y="0"/>
                      <a:pt x="615" y="0"/>
                    </a:cubicBezTo>
                    <a:close/>
                    <a:moveTo>
                      <a:pt x="1593" y="4943"/>
                    </a:moveTo>
                    <a:lnTo>
                      <a:pt x="1593" y="4943"/>
                    </a:lnTo>
                    <a:cubicBezTo>
                      <a:pt x="1590" y="4944"/>
                      <a:pt x="1588" y="4944"/>
                      <a:pt x="1585" y="4944"/>
                    </a:cubicBezTo>
                    <a:lnTo>
                      <a:pt x="1594" y="4944"/>
                    </a:lnTo>
                    <a:cubicBezTo>
                      <a:pt x="1593" y="4944"/>
                      <a:pt x="1593" y="4944"/>
                      <a:pt x="1593" y="4943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3" name="Google Shape;1083;p97"/>
          <p:cNvGrpSpPr/>
          <p:nvPr/>
        </p:nvGrpSpPr>
        <p:grpSpPr>
          <a:xfrm>
            <a:off x="89625" y="2401100"/>
            <a:ext cx="6817950" cy="562675"/>
            <a:chOff x="89625" y="968150"/>
            <a:chExt cx="6817950" cy="562675"/>
          </a:xfrm>
        </p:grpSpPr>
        <p:sp>
          <p:nvSpPr>
            <p:cNvPr id="1084" name="Google Shape;1084;p97"/>
            <p:cNvSpPr/>
            <p:nvPr/>
          </p:nvSpPr>
          <p:spPr>
            <a:xfrm>
              <a:off x="299475" y="1145025"/>
              <a:ext cx="6608100" cy="3858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45A6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What other CS topics matter? Does research help?</a:t>
              </a:r>
              <a:endParaRPr/>
            </a:p>
          </p:txBody>
        </p:sp>
        <p:grpSp>
          <p:nvGrpSpPr>
            <p:cNvPr id="1085" name="Google Shape;1085;p97"/>
            <p:cNvGrpSpPr/>
            <p:nvPr/>
          </p:nvGrpSpPr>
          <p:grpSpPr>
            <a:xfrm>
              <a:off x="89625" y="968150"/>
              <a:ext cx="376375" cy="349300"/>
              <a:chOff x="3143050" y="1622150"/>
              <a:chExt cx="376375" cy="349300"/>
            </a:xfrm>
          </p:grpSpPr>
          <p:sp>
            <p:nvSpPr>
              <p:cNvPr id="1086" name="Google Shape;1086;p97"/>
              <p:cNvSpPr/>
              <p:nvPr/>
            </p:nvSpPr>
            <p:spPr>
              <a:xfrm>
                <a:off x="3184725" y="1735175"/>
                <a:ext cx="53275" cy="184300"/>
              </a:xfrm>
              <a:custGeom>
                <a:rect b="b" l="l" r="r" t="t"/>
                <a:pathLst>
                  <a:path extrusionOk="0" h="7372" w="2131">
                    <a:moveTo>
                      <a:pt x="1065" y="0"/>
                    </a:moveTo>
                    <a:cubicBezTo>
                      <a:pt x="473" y="0"/>
                      <a:pt x="0" y="481"/>
                      <a:pt x="0" y="1065"/>
                    </a:cubicBezTo>
                    <a:lnTo>
                      <a:pt x="0" y="6297"/>
                    </a:lnTo>
                    <a:cubicBezTo>
                      <a:pt x="0" y="6890"/>
                      <a:pt x="473" y="7363"/>
                      <a:pt x="1065" y="7371"/>
                    </a:cubicBezTo>
                    <a:cubicBezTo>
                      <a:pt x="1658" y="7371"/>
                      <a:pt x="2131" y="6882"/>
                      <a:pt x="2131" y="6297"/>
                    </a:cubicBezTo>
                    <a:lnTo>
                      <a:pt x="2131" y="1065"/>
                    </a:lnTo>
                    <a:cubicBezTo>
                      <a:pt x="2131" y="481"/>
                      <a:pt x="1650" y="0"/>
                      <a:pt x="1065" y="0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97"/>
              <p:cNvSpPr/>
              <p:nvPr/>
            </p:nvSpPr>
            <p:spPr>
              <a:xfrm>
                <a:off x="3143050" y="1622150"/>
                <a:ext cx="313400" cy="317675"/>
              </a:xfrm>
              <a:custGeom>
                <a:rect b="b" l="l" r="r" t="t"/>
                <a:pathLst>
                  <a:path extrusionOk="0" h="12707" w="12536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44"/>
                      <a:pt x="0" y="2502"/>
                      <a:pt x="0" y="3920"/>
                    </a:cubicBezTo>
                    <a:cubicBezTo>
                      <a:pt x="0" y="4727"/>
                      <a:pt x="284" y="5286"/>
                      <a:pt x="722" y="5509"/>
                    </a:cubicBezTo>
                    <a:cubicBezTo>
                      <a:pt x="911" y="5629"/>
                      <a:pt x="1530" y="6110"/>
                      <a:pt x="1658" y="6222"/>
                    </a:cubicBezTo>
                    <a:cubicBezTo>
                      <a:pt x="2500" y="6909"/>
                      <a:pt x="3256" y="7708"/>
                      <a:pt x="3901" y="8585"/>
                    </a:cubicBezTo>
                    <a:cubicBezTo>
                      <a:pt x="3901" y="8696"/>
                      <a:pt x="3892" y="8808"/>
                      <a:pt x="3892" y="8920"/>
                    </a:cubicBezTo>
                    <a:cubicBezTo>
                      <a:pt x="3892" y="11291"/>
                      <a:pt x="4962" y="12706"/>
                      <a:pt x="6493" y="12706"/>
                    </a:cubicBezTo>
                    <a:cubicBezTo>
                      <a:pt x="7020" y="12706"/>
                      <a:pt x="7602" y="12539"/>
                      <a:pt x="8214" y="12185"/>
                    </a:cubicBezTo>
                    <a:cubicBezTo>
                      <a:pt x="10602" y="10810"/>
                      <a:pt x="12535" y="7116"/>
                      <a:pt x="12535" y="3928"/>
                    </a:cubicBezTo>
                    <a:cubicBezTo>
                      <a:pt x="12535" y="1561"/>
                      <a:pt x="11468" y="146"/>
                      <a:pt x="9936" y="146"/>
                    </a:cubicBezTo>
                    <a:cubicBezTo>
                      <a:pt x="9411" y="146"/>
                      <a:pt x="8832" y="313"/>
                      <a:pt x="8222" y="663"/>
                    </a:cubicBezTo>
                    <a:cubicBezTo>
                      <a:pt x="8042" y="775"/>
                      <a:pt x="7861" y="887"/>
                      <a:pt x="7698" y="1016"/>
                    </a:cubicBezTo>
                    <a:cubicBezTo>
                      <a:pt x="7367" y="1063"/>
                      <a:pt x="7033" y="1086"/>
                      <a:pt x="6700" y="1086"/>
                    </a:cubicBezTo>
                    <a:cubicBezTo>
                      <a:pt x="5877" y="1086"/>
                      <a:pt x="5058" y="942"/>
                      <a:pt x="4287" y="655"/>
                    </a:cubicBezTo>
                    <a:lnTo>
                      <a:pt x="4296" y="655"/>
                    </a:ln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97"/>
              <p:cNvSpPr/>
              <p:nvPr/>
            </p:nvSpPr>
            <p:spPr>
              <a:xfrm>
                <a:off x="3240550" y="1625700"/>
                <a:ext cx="216100" cy="314300"/>
              </a:xfrm>
              <a:custGeom>
                <a:rect b="b" l="l" r="r" t="t"/>
                <a:pathLst>
                  <a:path extrusionOk="0" h="12572" w="8644">
                    <a:moveTo>
                      <a:pt x="6039" y="1"/>
                    </a:moveTo>
                    <a:cubicBezTo>
                      <a:pt x="5513" y="1"/>
                      <a:pt x="4932" y="168"/>
                      <a:pt x="4322" y="521"/>
                    </a:cubicBezTo>
                    <a:cubicBezTo>
                      <a:pt x="1934" y="1905"/>
                      <a:pt x="1" y="5599"/>
                      <a:pt x="1" y="8778"/>
                    </a:cubicBezTo>
                    <a:cubicBezTo>
                      <a:pt x="1" y="11151"/>
                      <a:pt x="1072" y="12572"/>
                      <a:pt x="2606" y="12572"/>
                    </a:cubicBezTo>
                    <a:cubicBezTo>
                      <a:pt x="3132" y="12572"/>
                      <a:pt x="3712" y="12404"/>
                      <a:pt x="4322" y="12051"/>
                    </a:cubicBezTo>
                    <a:cubicBezTo>
                      <a:pt x="6711" y="10668"/>
                      <a:pt x="8644" y="6974"/>
                      <a:pt x="8644" y="3795"/>
                    </a:cubicBezTo>
                    <a:cubicBezTo>
                      <a:pt x="8644" y="1422"/>
                      <a:pt x="7572" y="1"/>
                      <a:pt x="6039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97"/>
              <p:cNvSpPr/>
              <p:nvPr/>
            </p:nvSpPr>
            <p:spPr>
              <a:xfrm>
                <a:off x="3276425" y="1677975"/>
                <a:ext cx="144350" cy="209750"/>
              </a:xfrm>
              <a:custGeom>
                <a:rect b="b" l="l" r="r" t="t"/>
                <a:pathLst>
                  <a:path extrusionOk="0" h="8390" w="5774">
                    <a:moveTo>
                      <a:pt x="4033" y="1"/>
                    </a:moveTo>
                    <a:cubicBezTo>
                      <a:pt x="3682" y="1"/>
                      <a:pt x="3295" y="112"/>
                      <a:pt x="2887" y="346"/>
                    </a:cubicBezTo>
                    <a:cubicBezTo>
                      <a:pt x="1289" y="1266"/>
                      <a:pt x="1" y="3740"/>
                      <a:pt x="1" y="5862"/>
                    </a:cubicBezTo>
                    <a:cubicBezTo>
                      <a:pt x="1" y="7443"/>
                      <a:pt x="716" y="8390"/>
                      <a:pt x="1741" y="8390"/>
                    </a:cubicBezTo>
                    <a:cubicBezTo>
                      <a:pt x="2092" y="8390"/>
                      <a:pt x="2480" y="8279"/>
                      <a:pt x="2887" y="8044"/>
                    </a:cubicBezTo>
                    <a:cubicBezTo>
                      <a:pt x="4485" y="7125"/>
                      <a:pt x="5774" y="4659"/>
                      <a:pt x="5774" y="2529"/>
                    </a:cubicBezTo>
                    <a:cubicBezTo>
                      <a:pt x="5774" y="948"/>
                      <a:pt x="5059" y="1"/>
                      <a:pt x="4033" y="1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97"/>
              <p:cNvSpPr/>
              <p:nvPr/>
            </p:nvSpPr>
            <p:spPr>
              <a:xfrm>
                <a:off x="3143050" y="1622150"/>
                <a:ext cx="107425" cy="155575"/>
              </a:xfrm>
              <a:custGeom>
                <a:rect b="b" l="l" r="r" t="t"/>
                <a:pathLst>
                  <a:path extrusionOk="0" h="6223" w="4297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52"/>
                      <a:pt x="0" y="2502"/>
                      <a:pt x="0" y="3920"/>
                    </a:cubicBezTo>
                    <a:cubicBezTo>
                      <a:pt x="0" y="4727"/>
                      <a:pt x="284" y="5294"/>
                      <a:pt x="722" y="5509"/>
                    </a:cubicBezTo>
                    <a:cubicBezTo>
                      <a:pt x="1040" y="5732"/>
                      <a:pt x="1358" y="5973"/>
                      <a:pt x="1658" y="6222"/>
                    </a:cubicBezTo>
                    <a:cubicBezTo>
                      <a:pt x="1409" y="5913"/>
                      <a:pt x="1255" y="5432"/>
                      <a:pt x="1255" y="4805"/>
                    </a:cubicBezTo>
                    <a:cubicBezTo>
                      <a:pt x="1255" y="3301"/>
                      <a:pt x="2165" y="1540"/>
                      <a:pt x="3299" y="887"/>
                    </a:cubicBezTo>
                    <a:cubicBezTo>
                      <a:pt x="3592" y="719"/>
                      <a:pt x="3874" y="643"/>
                      <a:pt x="4126" y="643"/>
                    </a:cubicBezTo>
                    <a:cubicBezTo>
                      <a:pt x="4184" y="643"/>
                      <a:pt x="4241" y="647"/>
                      <a:pt x="4296" y="655"/>
                    </a:cubicBez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97"/>
              <p:cNvSpPr/>
              <p:nvPr/>
            </p:nvSpPr>
            <p:spPr>
              <a:xfrm>
                <a:off x="3277925" y="1706800"/>
                <a:ext cx="105925" cy="127100"/>
              </a:xfrm>
              <a:custGeom>
                <a:rect b="b" l="l" r="r" t="t"/>
                <a:pathLst>
                  <a:path extrusionOk="0" h="5084" w="4237">
                    <a:moveTo>
                      <a:pt x="1839" y="1"/>
                    </a:moveTo>
                    <a:cubicBezTo>
                      <a:pt x="911" y="989"/>
                      <a:pt x="207" y="2458"/>
                      <a:pt x="1" y="3884"/>
                    </a:cubicBezTo>
                    <a:lnTo>
                      <a:pt x="1848" y="4950"/>
                    </a:lnTo>
                    <a:cubicBezTo>
                      <a:pt x="1968" y="5037"/>
                      <a:pt x="2113" y="5084"/>
                      <a:pt x="2273" y="5084"/>
                    </a:cubicBezTo>
                    <a:cubicBezTo>
                      <a:pt x="2444" y="5084"/>
                      <a:pt x="2632" y="5030"/>
                      <a:pt x="2827" y="4915"/>
                    </a:cubicBezTo>
                    <a:cubicBezTo>
                      <a:pt x="3609" y="4468"/>
                      <a:pt x="4236" y="3266"/>
                      <a:pt x="4236" y="2235"/>
                    </a:cubicBezTo>
                    <a:cubicBezTo>
                      <a:pt x="4236" y="1599"/>
                      <a:pt x="4004" y="1178"/>
                      <a:pt x="3643" y="1041"/>
                    </a:cubicBezTo>
                    <a:lnTo>
                      <a:pt x="1839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97"/>
              <p:cNvSpPr/>
              <p:nvPr/>
            </p:nvSpPr>
            <p:spPr>
              <a:xfrm>
                <a:off x="3313375" y="1731850"/>
                <a:ext cx="70475" cy="102050"/>
              </a:xfrm>
              <a:custGeom>
                <a:rect b="b" l="l" r="r" t="t"/>
                <a:pathLst>
                  <a:path extrusionOk="0" h="4082" w="2819">
                    <a:moveTo>
                      <a:pt x="1967" y="0"/>
                    </a:moveTo>
                    <a:cubicBezTo>
                      <a:pt x="1796" y="0"/>
                      <a:pt x="1608" y="54"/>
                      <a:pt x="1409" y="167"/>
                    </a:cubicBezTo>
                    <a:cubicBezTo>
                      <a:pt x="636" y="614"/>
                      <a:pt x="0" y="1817"/>
                      <a:pt x="0" y="2848"/>
                    </a:cubicBezTo>
                    <a:cubicBezTo>
                      <a:pt x="0" y="3622"/>
                      <a:pt x="353" y="4082"/>
                      <a:pt x="852" y="4082"/>
                    </a:cubicBezTo>
                    <a:cubicBezTo>
                      <a:pt x="1023" y="4082"/>
                      <a:pt x="1212" y="4027"/>
                      <a:pt x="1409" y="3913"/>
                    </a:cubicBezTo>
                    <a:cubicBezTo>
                      <a:pt x="2191" y="3466"/>
                      <a:pt x="2818" y="2264"/>
                      <a:pt x="2818" y="1233"/>
                    </a:cubicBezTo>
                    <a:cubicBezTo>
                      <a:pt x="2818" y="463"/>
                      <a:pt x="2469" y="0"/>
                      <a:pt x="1967" y="0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97"/>
              <p:cNvSpPr/>
              <p:nvPr/>
            </p:nvSpPr>
            <p:spPr>
              <a:xfrm>
                <a:off x="3386175" y="1656275"/>
                <a:ext cx="133250" cy="57425"/>
              </a:xfrm>
              <a:custGeom>
                <a:rect b="b" l="l" r="r" t="t"/>
                <a:pathLst>
                  <a:path extrusionOk="0" h="2297" w="5330">
                    <a:moveTo>
                      <a:pt x="4614" y="1"/>
                    </a:moveTo>
                    <a:cubicBezTo>
                      <a:pt x="4568" y="1"/>
                      <a:pt x="4519" y="7"/>
                      <a:pt x="4468" y="20"/>
                    </a:cubicBezTo>
                    <a:lnTo>
                      <a:pt x="559" y="1300"/>
                    </a:lnTo>
                    <a:cubicBezTo>
                      <a:pt x="1" y="1481"/>
                      <a:pt x="130" y="2297"/>
                      <a:pt x="714" y="2297"/>
                    </a:cubicBezTo>
                    <a:cubicBezTo>
                      <a:pt x="765" y="2297"/>
                      <a:pt x="817" y="2288"/>
                      <a:pt x="869" y="2271"/>
                    </a:cubicBezTo>
                    <a:lnTo>
                      <a:pt x="4778" y="991"/>
                    </a:lnTo>
                    <a:cubicBezTo>
                      <a:pt x="5330" y="778"/>
                      <a:pt x="5129" y="1"/>
                      <a:pt x="4614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97"/>
              <p:cNvSpPr/>
              <p:nvPr/>
            </p:nvSpPr>
            <p:spPr>
              <a:xfrm>
                <a:off x="3393225" y="1795925"/>
                <a:ext cx="118200" cy="72850"/>
              </a:xfrm>
              <a:custGeom>
                <a:rect b="b" l="l" r="r" t="t"/>
                <a:pathLst>
                  <a:path extrusionOk="0" h="2914" w="4728">
                    <a:moveTo>
                      <a:pt x="732" y="1"/>
                    </a:moveTo>
                    <a:cubicBezTo>
                      <a:pt x="282" y="1"/>
                      <a:pt x="0" y="673"/>
                      <a:pt x="492" y="955"/>
                    </a:cubicBezTo>
                    <a:lnTo>
                      <a:pt x="3765" y="2845"/>
                    </a:lnTo>
                    <a:cubicBezTo>
                      <a:pt x="3843" y="2888"/>
                      <a:pt x="3937" y="2914"/>
                      <a:pt x="4023" y="2914"/>
                    </a:cubicBezTo>
                    <a:cubicBezTo>
                      <a:pt x="4547" y="2914"/>
                      <a:pt x="4728" y="2227"/>
                      <a:pt x="4281" y="1969"/>
                    </a:cubicBezTo>
                    <a:lnTo>
                      <a:pt x="999" y="79"/>
                    </a:lnTo>
                    <a:cubicBezTo>
                      <a:pt x="907" y="24"/>
                      <a:pt x="816" y="1"/>
                      <a:pt x="732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97"/>
              <p:cNvSpPr/>
              <p:nvPr/>
            </p:nvSpPr>
            <p:spPr>
              <a:xfrm>
                <a:off x="3314775" y="1847850"/>
                <a:ext cx="54025" cy="123600"/>
              </a:xfrm>
              <a:custGeom>
                <a:rect b="b" l="l" r="r" t="t"/>
                <a:pathLst>
                  <a:path extrusionOk="0" h="4944" w="2161">
                    <a:moveTo>
                      <a:pt x="615" y="0"/>
                    </a:moveTo>
                    <a:cubicBezTo>
                      <a:pt x="311" y="0"/>
                      <a:pt x="1" y="252"/>
                      <a:pt x="108" y="648"/>
                    </a:cubicBezTo>
                    <a:lnTo>
                      <a:pt x="1104" y="4557"/>
                    </a:lnTo>
                    <a:cubicBezTo>
                      <a:pt x="1156" y="4780"/>
                      <a:pt x="1361" y="4934"/>
                      <a:pt x="1593" y="4943"/>
                    </a:cubicBezTo>
                    <a:lnTo>
                      <a:pt x="1593" y="4943"/>
                    </a:lnTo>
                    <a:cubicBezTo>
                      <a:pt x="1924" y="4939"/>
                      <a:pt x="2160" y="4623"/>
                      <a:pt x="2084" y="4308"/>
                    </a:cubicBezTo>
                    <a:lnTo>
                      <a:pt x="1096" y="399"/>
                    </a:lnTo>
                    <a:cubicBezTo>
                      <a:pt x="1032" y="121"/>
                      <a:pt x="825" y="0"/>
                      <a:pt x="615" y="0"/>
                    </a:cubicBezTo>
                    <a:close/>
                    <a:moveTo>
                      <a:pt x="1593" y="4943"/>
                    </a:moveTo>
                    <a:lnTo>
                      <a:pt x="1593" y="4943"/>
                    </a:lnTo>
                    <a:cubicBezTo>
                      <a:pt x="1590" y="4944"/>
                      <a:pt x="1588" y="4944"/>
                      <a:pt x="1585" y="4944"/>
                    </a:cubicBezTo>
                    <a:lnTo>
                      <a:pt x="1594" y="4944"/>
                    </a:lnTo>
                    <a:cubicBezTo>
                      <a:pt x="1593" y="4944"/>
                      <a:pt x="1593" y="4944"/>
                      <a:pt x="1593" y="4943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96" name="Google Shape;1096;p97"/>
          <p:cNvGrpSpPr/>
          <p:nvPr/>
        </p:nvGrpSpPr>
        <p:grpSpPr>
          <a:xfrm>
            <a:off x="89625" y="3062900"/>
            <a:ext cx="6817950" cy="562675"/>
            <a:chOff x="89625" y="968150"/>
            <a:chExt cx="6817950" cy="562675"/>
          </a:xfrm>
        </p:grpSpPr>
        <p:sp>
          <p:nvSpPr>
            <p:cNvPr id="1097" name="Google Shape;1097;p97"/>
            <p:cNvSpPr/>
            <p:nvPr/>
          </p:nvSpPr>
          <p:spPr>
            <a:xfrm>
              <a:off x="299475" y="1145025"/>
              <a:ext cx="6608100" cy="3858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45A6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Do I need a lot of projects? What kind of project do I make?</a:t>
              </a:r>
              <a:endParaRPr/>
            </a:p>
          </p:txBody>
        </p:sp>
        <p:grpSp>
          <p:nvGrpSpPr>
            <p:cNvPr id="1098" name="Google Shape;1098;p97"/>
            <p:cNvGrpSpPr/>
            <p:nvPr/>
          </p:nvGrpSpPr>
          <p:grpSpPr>
            <a:xfrm>
              <a:off x="89625" y="968150"/>
              <a:ext cx="376375" cy="349300"/>
              <a:chOff x="3143050" y="1622150"/>
              <a:chExt cx="376375" cy="349300"/>
            </a:xfrm>
          </p:grpSpPr>
          <p:sp>
            <p:nvSpPr>
              <p:cNvPr id="1099" name="Google Shape;1099;p97"/>
              <p:cNvSpPr/>
              <p:nvPr/>
            </p:nvSpPr>
            <p:spPr>
              <a:xfrm>
                <a:off x="3184725" y="1735175"/>
                <a:ext cx="53275" cy="184300"/>
              </a:xfrm>
              <a:custGeom>
                <a:rect b="b" l="l" r="r" t="t"/>
                <a:pathLst>
                  <a:path extrusionOk="0" h="7372" w="2131">
                    <a:moveTo>
                      <a:pt x="1065" y="0"/>
                    </a:moveTo>
                    <a:cubicBezTo>
                      <a:pt x="473" y="0"/>
                      <a:pt x="0" y="481"/>
                      <a:pt x="0" y="1065"/>
                    </a:cubicBezTo>
                    <a:lnTo>
                      <a:pt x="0" y="6297"/>
                    </a:lnTo>
                    <a:cubicBezTo>
                      <a:pt x="0" y="6890"/>
                      <a:pt x="473" y="7363"/>
                      <a:pt x="1065" y="7371"/>
                    </a:cubicBezTo>
                    <a:cubicBezTo>
                      <a:pt x="1658" y="7371"/>
                      <a:pt x="2131" y="6882"/>
                      <a:pt x="2131" y="6297"/>
                    </a:cubicBezTo>
                    <a:lnTo>
                      <a:pt x="2131" y="1065"/>
                    </a:lnTo>
                    <a:cubicBezTo>
                      <a:pt x="2131" y="481"/>
                      <a:pt x="1650" y="0"/>
                      <a:pt x="1065" y="0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97"/>
              <p:cNvSpPr/>
              <p:nvPr/>
            </p:nvSpPr>
            <p:spPr>
              <a:xfrm>
                <a:off x="3143050" y="1622150"/>
                <a:ext cx="313400" cy="317675"/>
              </a:xfrm>
              <a:custGeom>
                <a:rect b="b" l="l" r="r" t="t"/>
                <a:pathLst>
                  <a:path extrusionOk="0" h="12707" w="12536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44"/>
                      <a:pt x="0" y="2502"/>
                      <a:pt x="0" y="3920"/>
                    </a:cubicBezTo>
                    <a:cubicBezTo>
                      <a:pt x="0" y="4727"/>
                      <a:pt x="284" y="5286"/>
                      <a:pt x="722" y="5509"/>
                    </a:cubicBezTo>
                    <a:cubicBezTo>
                      <a:pt x="911" y="5629"/>
                      <a:pt x="1530" y="6110"/>
                      <a:pt x="1658" y="6222"/>
                    </a:cubicBezTo>
                    <a:cubicBezTo>
                      <a:pt x="2500" y="6909"/>
                      <a:pt x="3256" y="7708"/>
                      <a:pt x="3901" y="8585"/>
                    </a:cubicBezTo>
                    <a:cubicBezTo>
                      <a:pt x="3901" y="8696"/>
                      <a:pt x="3892" y="8808"/>
                      <a:pt x="3892" y="8920"/>
                    </a:cubicBezTo>
                    <a:cubicBezTo>
                      <a:pt x="3892" y="11291"/>
                      <a:pt x="4962" y="12706"/>
                      <a:pt x="6493" y="12706"/>
                    </a:cubicBezTo>
                    <a:cubicBezTo>
                      <a:pt x="7020" y="12706"/>
                      <a:pt x="7602" y="12539"/>
                      <a:pt x="8214" y="12185"/>
                    </a:cubicBezTo>
                    <a:cubicBezTo>
                      <a:pt x="10602" y="10810"/>
                      <a:pt x="12535" y="7116"/>
                      <a:pt x="12535" y="3928"/>
                    </a:cubicBezTo>
                    <a:cubicBezTo>
                      <a:pt x="12535" y="1561"/>
                      <a:pt x="11468" y="146"/>
                      <a:pt x="9936" y="146"/>
                    </a:cubicBezTo>
                    <a:cubicBezTo>
                      <a:pt x="9411" y="146"/>
                      <a:pt x="8832" y="313"/>
                      <a:pt x="8222" y="663"/>
                    </a:cubicBezTo>
                    <a:cubicBezTo>
                      <a:pt x="8042" y="775"/>
                      <a:pt x="7861" y="887"/>
                      <a:pt x="7698" y="1016"/>
                    </a:cubicBezTo>
                    <a:cubicBezTo>
                      <a:pt x="7367" y="1063"/>
                      <a:pt x="7033" y="1086"/>
                      <a:pt x="6700" y="1086"/>
                    </a:cubicBezTo>
                    <a:cubicBezTo>
                      <a:pt x="5877" y="1086"/>
                      <a:pt x="5058" y="942"/>
                      <a:pt x="4287" y="655"/>
                    </a:cubicBezTo>
                    <a:lnTo>
                      <a:pt x="4296" y="655"/>
                    </a:ln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97"/>
              <p:cNvSpPr/>
              <p:nvPr/>
            </p:nvSpPr>
            <p:spPr>
              <a:xfrm>
                <a:off x="3240550" y="1625700"/>
                <a:ext cx="216100" cy="314300"/>
              </a:xfrm>
              <a:custGeom>
                <a:rect b="b" l="l" r="r" t="t"/>
                <a:pathLst>
                  <a:path extrusionOk="0" h="12572" w="8644">
                    <a:moveTo>
                      <a:pt x="6039" y="1"/>
                    </a:moveTo>
                    <a:cubicBezTo>
                      <a:pt x="5513" y="1"/>
                      <a:pt x="4932" y="168"/>
                      <a:pt x="4322" y="521"/>
                    </a:cubicBezTo>
                    <a:cubicBezTo>
                      <a:pt x="1934" y="1905"/>
                      <a:pt x="1" y="5599"/>
                      <a:pt x="1" y="8778"/>
                    </a:cubicBezTo>
                    <a:cubicBezTo>
                      <a:pt x="1" y="11151"/>
                      <a:pt x="1072" y="12572"/>
                      <a:pt x="2606" y="12572"/>
                    </a:cubicBezTo>
                    <a:cubicBezTo>
                      <a:pt x="3132" y="12572"/>
                      <a:pt x="3712" y="12404"/>
                      <a:pt x="4322" y="12051"/>
                    </a:cubicBezTo>
                    <a:cubicBezTo>
                      <a:pt x="6711" y="10668"/>
                      <a:pt x="8644" y="6974"/>
                      <a:pt x="8644" y="3795"/>
                    </a:cubicBezTo>
                    <a:cubicBezTo>
                      <a:pt x="8644" y="1422"/>
                      <a:pt x="7572" y="1"/>
                      <a:pt x="6039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97"/>
              <p:cNvSpPr/>
              <p:nvPr/>
            </p:nvSpPr>
            <p:spPr>
              <a:xfrm>
                <a:off x="3276425" y="1677975"/>
                <a:ext cx="144350" cy="209750"/>
              </a:xfrm>
              <a:custGeom>
                <a:rect b="b" l="l" r="r" t="t"/>
                <a:pathLst>
                  <a:path extrusionOk="0" h="8390" w="5774">
                    <a:moveTo>
                      <a:pt x="4033" y="1"/>
                    </a:moveTo>
                    <a:cubicBezTo>
                      <a:pt x="3682" y="1"/>
                      <a:pt x="3295" y="112"/>
                      <a:pt x="2887" y="346"/>
                    </a:cubicBezTo>
                    <a:cubicBezTo>
                      <a:pt x="1289" y="1266"/>
                      <a:pt x="1" y="3740"/>
                      <a:pt x="1" y="5862"/>
                    </a:cubicBezTo>
                    <a:cubicBezTo>
                      <a:pt x="1" y="7443"/>
                      <a:pt x="716" y="8390"/>
                      <a:pt x="1741" y="8390"/>
                    </a:cubicBezTo>
                    <a:cubicBezTo>
                      <a:pt x="2092" y="8390"/>
                      <a:pt x="2480" y="8279"/>
                      <a:pt x="2887" y="8044"/>
                    </a:cubicBezTo>
                    <a:cubicBezTo>
                      <a:pt x="4485" y="7125"/>
                      <a:pt x="5774" y="4659"/>
                      <a:pt x="5774" y="2529"/>
                    </a:cubicBezTo>
                    <a:cubicBezTo>
                      <a:pt x="5774" y="948"/>
                      <a:pt x="5059" y="1"/>
                      <a:pt x="4033" y="1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97"/>
              <p:cNvSpPr/>
              <p:nvPr/>
            </p:nvSpPr>
            <p:spPr>
              <a:xfrm>
                <a:off x="3143050" y="1622150"/>
                <a:ext cx="107425" cy="155575"/>
              </a:xfrm>
              <a:custGeom>
                <a:rect b="b" l="l" r="r" t="t"/>
                <a:pathLst>
                  <a:path extrusionOk="0" h="6223" w="4297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52"/>
                      <a:pt x="0" y="2502"/>
                      <a:pt x="0" y="3920"/>
                    </a:cubicBezTo>
                    <a:cubicBezTo>
                      <a:pt x="0" y="4727"/>
                      <a:pt x="284" y="5294"/>
                      <a:pt x="722" y="5509"/>
                    </a:cubicBezTo>
                    <a:cubicBezTo>
                      <a:pt x="1040" y="5732"/>
                      <a:pt x="1358" y="5973"/>
                      <a:pt x="1658" y="6222"/>
                    </a:cubicBezTo>
                    <a:cubicBezTo>
                      <a:pt x="1409" y="5913"/>
                      <a:pt x="1255" y="5432"/>
                      <a:pt x="1255" y="4805"/>
                    </a:cubicBezTo>
                    <a:cubicBezTo>
                      <a:pt x="1255" y="3301"/>
                      <a:pt x="2165" y="1540"/>
                      <a:pt x="3299" y="887"/>
                    </a:cubicBezTo>
                    <a:cubicBezTo>
                      <a:pt x="3592" y="719"/>
                      <a:pt x="3874" y="643"/>
                      <a:pt x="4126" y="643"/>
                    </a:cubicBezTo>
                    <a:cubicBezTo>
                      <a:pt x="4184" y="643"/>
                      <a:pt x="4241" y="647"/>
                      <a:pt x="4296" y="655"/>
                    </a:cubicBez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97"/>
              <p:cNvSpPr/>
              <p:nvPr/>
            </p:nvSpPr>
            <p:spPr>
              <a:xfrm>
                <a:off x="3277925" y="1706800"/>
                <a:ext cx="105925" cy="127100"/>
              </a:xfrm>
              <a:custGeom>
                <a:rect b="b" l="l" r="r" t="t"/>
                <a:pathLst>
                  <a:path extrusionOk="0" h="5084" w="4237">
                    <a:moveTo>
                      <a:pt x="1839" y="1"/>
                    </a:moveTo>
                    <a:cubicBezTo>
                      <a:pt x="911" y="989"/>
                      <a:pt x="207" y="2458"/>
                      <a:pt x="1" y="3884"/>
                    </a:cubicBezTo>
                    <a:lnTo>
                      <a:pt x="1848" y="4950"/>
                    </a:lnTo>
                    <a:cubicBezTo>
                      <a:pt x="1968" y="5037"/>
                      <a:pt x="2113" y="5084"/>
                      <a:pt x="2273" y="5084"/>
                    </a:cubicBezTo>
                    <a:cubicBezTo>
                      <a:pt x="2444" y="5084"/>
                      <a:pt x="2632" y="5030"/>
                      <a:pt x="2827" y="4915"/>
                    </a:cubicBezTo>
                    <a:cubicBezTo>
                      <a:pt x="3609" y="4468"/>
                      <a:pt x="4236" y="3266"/>
                      <a:pt x="4236" y="2235"/>
                    </a:cubicBezTo>
                    <a:cubicBezTo>
                      <a:pt x="4236" y="1599"/>
                      <a:pt x="4004" y="1178"/>
                      <a:pt x="3643" y="1041"/>
                    </a:cubicBezTo>
                    <a:lnTo>
                      <a:pt x="1839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97"/>
              <p:cNvSpPr/>
              <p:nvPr/>
            </p:nvSpPr>
            <p:spPr>
              <a:xfrm>
                <a:off x="3313375" y="1731850"/>
                <a:ext cx="70475" cy="102050"/>
              </a:xfrm>
              <a:custGeom>
                <a:rect b="b" l="l" r="r" t="t"/>
                <a:pathLst>
                  <a:path extrusionOk="0" h="4082" w="2819">
                    <a:moveTo>
                      <a:pt x="1967" y="0"/>
                    </a:moveTo>
                    <a:cubicBezTo>
                      <a:pt x="1796" y="0"/>
                      <a:pt x="1608" y="54"/>
                      <a:pt x="1409" y="167"/>
                    </a:cubicBezTo>
                    <a:cubicBezTo>
                      <a:pt x="636" y="614"/>
                      <a:pt x="0" y="1817"/>
                      <a:pt x="0" y="2848"/>
                    </a:cubicBezTo>
                    <a:cubicBezTo>
                      <a:pt x="0" y="3622"/>
                      <a:pt x="353" y="4082"/>
                      <a:pt x="852" y="4082"/>
                    </a:cubicBezTo>
                    <a:cubicBezTo>
                      <a:pt x="1023" y="4082"/>
                      <a:pt x="1212" y="4027"/>
                      <a:pt x="1409" y="3913"/>
                    </a:cubicBezTo>
                    <a:cubicBezTo>
                      <a:pt x="2191" y="3466"/>
                      <a:pt x="2818" y="2264"/>
                      <a:pt x="2818" y="1233"/>
                    </a:cubicBezTo>
                    <a:cubicBezTo>
                      <a:pt x="2818" y="463"/>
                      <a:pt x="2469" y="0"/>
                      <a:pt x="1967" y="0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97"/>
              <p:cNvSpPr/>
              <p:nvPr/>
            </p:nvSpPr>
            <p:spPr>
              <a:xfrm>
                <a:off x="3386175" y="1656275"/>
                <a:ext cx="133250" cy="57425"/>
              </a:xfrm>
              <a:custGeom>
                <a:rect b="b" l="l" r="r" t="t"/>
                <a:pathLst>
                  <a:path extrusionOk="0" h="2297" w="5330">
                    <a:moveTo>
                      <a:pt x="4614" y="1"/>
                    </a:moveTo>
                    <a:cubicBezTo>
                      <a:pt x="4568" y="1"/>
                      <a:pt x="4519" y="7"/>
                      <a:pt x="4468" y="20"/>
                    </a:cubicBezTo>
                    <a:lnTo>
                      <a:pt x="559" y="1300"/>
                    </a:lnTo>
                    <a:cubicBezTo>
                      <a:pt x="1" y="1481"/>
                      <a:pt x="130" y="2297"/>
                      <a:pt x="714" y="2297"/>
                    </a:cubicBezTo>
                    <a:cubicBezTo>
                      <a:pt x="765" y="2297"/>
                      <a:pt x="817" y="2288"/>
                      <a:pt x="869" y="2271"/>
                    </a:cubicBezTo>
                    <a:lnTo>
                      <a:pt x="4778" y="991"/>
                    </a:lnTo>
                    <a:cubicBezTo>
                      <a:pt x="5330" y="778"/>
                      <a:pt x="5129" y="1"/>
                      <a:pt x="4614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97"/>
              <p:cNvSpPr/>
              <p:nvPr/>
            </p:nvSpPr>
            <p:spPr>
              <a:xfrm>
                <a:off x="3393225" y="1795925"/>
                <a:ext cx="118200" cy="72850"/>
              </a:xfrm>
              <a:custGeom>
                <a:rect b="b" l="l" r="r" t="t"/>
                <a:pathLst>
                  <a:path extrusionOk="0" h="2914" w="4728">
                    <a:moveTo>
                      <a:pt x="732" y="1"/>
                    </a:moveTo>
                    <a:cubicBezTo>
                      <a:pt x="282" y="1"/>
                      <a:pt x="0" y="673"/>
                      <a:pt x="492" y="955"/>
                    </a:cubicBezTo>
                    <a:lnTo>
                      <a:pt x="3765" y="2845"/>
                    </a:lnTo>
                    <a:cubicBezTo>
                      <a:pt x="3843" y="2888"/>
                      <a:pt x="3937" y="2914"/>
                      <a:pt x="4023" y="2914"/>
                    </a:cubicBezTo>
                    <a:cubicBezTo>
                      <a:pt x="4547" y="2914"/>
                      <a:pt x="4728" y="2227"/>
                      <a:pt x="4281" y="1969"/>
                    </a:cubicBezTo>
                    <a:lnTo>
                      <a:pt x="999" y="79"/>
                    </a:lnTo>
                    <a:cubicBezTo>
                      <a:pt x="907" y="24"/>
                      <a:pt x="816" y="1"/>
                      <a:pt x="732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97"/>
              <p:cNvSpPr/>
              <p:nvPr/>
            </p:nvSpPr>
            <p:spPr>
              <a:xfrm>
                <a:off x="3314775" y="1847850"/>
                <a:ext cx="54025" cy="123600"/>
              </a:xfrm>
              <a:custGeom>
                <a:rect b="b" l="l" r="r" t="t"/>
                <a:pathLst>
                  <a:path extrusionOk="0" h="4944" w="2161">
                    <a:moveTo>
                      <a:pt x="615" y="0"/>
                    </a:moveTo>
                    <a:cubicBezTo>
                      <a:pt x="311" y="0"/>
                      <a:pt x="1" y="252"/>
                      <a:pt x="108" y="648"/>
                    </a:cubicBezTo>
                    <a:lnTo>
                      <a:pt x="1104" y="4557"/>
                    </a:lnTo>
                    <a:cubicBezTo>
                      <a:pt x="1156" y="4780"/>
                      <a:pt x="1361" y="4934"/>
                      <a:pt x="1593" y="4943"/>
                    </a:cubicBezTo>
                    <a:lnTo>
                      <a:pt x="1593" y="4943"/>
                    </a:lnTo>
                    <a:cubicBezTo>
                      <a:pt x="1924" y="4939"/>
                      <a:pt x="2160" y="4623"/>
                      <a:pt x="2084" y="4308"/>
                    </a:cubicBezTo>
                    <a:lnTo>
                      <a:pt x="1096" y="399"/>
                    </a:lnTo>
                    <a:cubicBezTo>
                      <a:pt x="1032" y="121"/>
                      <a:pt x="825" y="0"/>
                      <a:pt x="615" y="0"/>
                    </a:cubicBezTo>
                    <a:close/>
                    <a:moveTo>
                      <a:pt x="1593" y="4943"/>
                    </a:moveTo>
                    <a:lnTo>
                      <a:pt x="1593" y="4943"/>
                    </a:lnTo>
                    <a:cubicBezTo>
                      <a:pt x="1590" y="4944"/>
                      <a:pt x="1588" y="4944"/>
                      <a:pt x="1585" y="4944"/>
                    </a:cubicBezTo>
                    <a:lnTo>
                      <a:pt x="1594" y="4944"/>
                    </a:lnTo>
                    <a:cubicBezTo>
                      <a:pt x="1593" y="4944"/>
                      <a:pt x="1593" y="4944"/>
                      <a:pt x="1593" y="4943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09" name="Google Shape;1109;p97"/>
          <p:cNvGrpSpPr/>
          <p:nvPr/>
        </p:nvGrpSpPr>
        <p:grpSpPr>
          <a:xfrm>
            <a:off x="89625" y="3798700"/>
            <a:ext cx="6817950" cy="562675"/>
            <a:chOff x="89625" y="968150"/>
            <a:chExt cx="6817950" cy="562675"/>
          </a:xfrm>
        </p:grpSpPr>
        <p:sp>
          <p:nvSpPr>
            <p:cNvPr id="1110" name="Google Shape;1110;p97"/>
            <p:cNvSpPr/>
            <p:nvPr/>
          </p:nvSpPr>
          <p:spPr>
            <a:xfrm>
              <a:off x="299475" y="1145025"/>
              <a:ext cx="6608100" cy="3858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45A6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Why do soft skills matter? Why do we need to study humanities?</a:t>
              </a:r>
              <a:endParaRPr/>
            </a:p>
          </p:txBody>
        </p:sp>
        <p:grpSp>
          <p:nvGrpSpPr>
            <p:cNvPr id="1111" name="Google Shape;1111;p97"/>
            <p:cNvGrpSpPr/>
            <p:nvPr/>
          </p:nvGrpSpPr>
          <p:grpSpPr>
            <a:xfrm>
              <a:off x="89625" y="968150"/>
              <a:ext cx="376375" cy="349300"/>
              <a:chOff x="3143050" y="1622150"/>
              <a:chExt cx="376375" cy="349300"/>
            </a:xfrm>
          </p:grpSpPr>
          <p:sp>
            <p:nvSpPr>
              <p:cNvPr id="1112" name="Google Shape;1112;p97"/>
              <p:cNvSpPr/>
              <p:nvPr/>
            </p:nvSpPr>
            <p:spPr>
              <a:xfrm>
                <a:off x="3184725" y="1735175"/>
                <a:ext cx="53275" cy="184300"/>
              </a:xfrm>
              <a:custGeom>
                <a:rect b="b" l="l" r="r" t="t"/>
                <a:pathLst>
                  <a:path extrusionOk="0" h="7372" w="2131">
                    <a:moveTo>
                      <a:pt x="1065" y="0"/>
                    </a:moveTo>
                    <a:cubicBezTo>
                      <a:pt x="473" y="0"/>
                      <a:pt x="0" y="481"/>
                      <a:pt x="0" y="1065"/>
                    </a:cubicBezTo>
                    <a:lnTo>
                      <a:pt x="0" y="6297"/>
                    </a:lnTo>
                    <a:cubicBezTo>
                      <a:pt x="0" y="6890"/>
                      <a:pt x="473" y="7363"/>
                      <a:pt x="1065" y="7371"/>
                    </a:cubicBezTo>
                    <a:cubicBezTo>
                      <a:pt x="1658" y="7371"/>
                      <a:pt x="2131" y="6882"/>
                      <a:pt x="2131" y="6297"/>
                    </a:cubicBezTo>
                    <a:lnTo>
                      <a:pt x="2131" y="1065"/>
                    </a:lnTo>
                    <a:cubicBezTo>
                      <a:pt x="2131" y="481"/>
                      <a:pt x="1650" y="0"/>
                      <a:pt x="1065" y="0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97"/>
              <p:cNvSpPr/>
              <p:nvPr/>
            </p:nvSpPr>
            <p:spPr>
              <a:xfrm>
                <a:off x="3143050" y="1622150"/>
                <a:ext cx="313400" cy="317675"/>
              </a:xfrm>
              <a:custGeom>
                <a:rect b="b" l="l" r="r" t="t"/>
                <a:pathLst>
                  <a:path extrusionOk="0" h="12707" w="12536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44"/>
                      <a:pt x="0" y="2502"/>
                      <a:pt x="0" y="3920"/>
                    </a:cubicBezTo>
                    <a:cubicBezTo>
                      <a:pt x="0" y="4727"/>
                      <a:pt x="284" y="5286"/>
                      <a:pt x="722" y="5509"/>
                    </a:cubicBezTo>
                    <a:cubicBezTo>
                      <a:pt x="911" y="5629"/>
                      <a:pt x="1530" y="6110"/>
                      <a:pt x="1658" y="6222"/>
                    </a:cubicBezTo>
                    <a:cubicBezTo>
                      <a:pt x="2500" y="6909"/>
                      <a:pt x="3256" y="7708"/>
                      <a:pt x="3901" y="8585"/>
                    </a:cubicBezTo>
                    <a:cubicBezTo>
                      <a:pt x="3901" y="8696"/>
                      <a:pt x="3892" y="8808"/>
                      <a:pt x="3892" y="8920"/>
                    </a:cubicBezTo>
                    <a:cubicBezTo>
                      <a:pt x="3892" y="11291"/>
                      <a:pt x="4962" y="12706"/>
                      <a:pt x="6493" y="12706"/>
                    </a:cubicBezTo>
                    <a:cubicBezTo>
                      <a:pt x="7020" y="12706"/>
                      <a:pt x="7602" y="12539"/>
                      <a:pt x="8214" y="12185"/>
                    </a:cubicBezTo>
                    <a:cubicBezTo>
                      <a:pt x="10602" y="10810"/>
                      <a:pt x="12535" y="7116"/>
                      <a:pt x="12535" y="3928"/>
                    </a:cubicBezTo>
                    <a:cubicBezTo>
                      <a:pt x="12535" y="1561"/>
                      <a:pt x="11468" y="146"/>
                      <a:pt x="9936" y="146"/>
                    </a:cubicBezTo>
                    <a:cubicBezTo>
                      <a:pt x="9411" y="146"/>
                      <a:pt x="8832" y="313"/>
                      <a:pt x="8222" y="663"/>
                    </a:cubicBezTo>
                    <a:cubicBezTo>
                      <a:pt x="8042" y="775"/>
                      <a:pt x="7861" y="887"/>
                      <a:pt x="7698" y="1016"/>
                    </a:cubicBezTo>
                    <a:cubicBezTo>
                      <a:pt x="7367" y="1063"/>
                      <a:pt x="7033" y="1086"/>
                      <a:pt x="6700" y="1086"/>
                    </a:cubicBezTo>
                    <a:cubicBezTo>
                      <a:pt x="5877" y="1086"/>
                      <a:pt x="5058" y="942"/>
                      <a:pt x="4287" y="655"/>
                    </a:cubicBezTo>
                    <a:lnTo>
                      <a:pt x="4296" y="655"/>
                    </a:ln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97"/>
              <p:cNvSpPr/>
              <p:nvPr/>
            </p:nvSpPr>
            <p:spPr>
              <a:xfrm>
                <a:off x="3240550" y="1625700"/>
                <a:ext cx="216100" cy="314300"/>
              </a:xfrm>
              <a:custGeom>
                <a:rect b="b" l="l" r="r" t="t"/>
                <a:pathLst>
                  <a:path extrusionOk="0" h="12572" w="8644">
                    <a:moveTo>
                      <a:pt x="6039" y="1"/>
                    </a:moveTo>
                    <a:cubicBezTo>
                      <a:pt x="5513" y="1"/>
                      <a:pt x="4932" y="168"/>
                      <a:pt x="4322" y="521"/>
                    </a:cubicBezTo>
                    <a:cubicBezTo>
                      <a:pt x="1934" y="1905"/>
                      <a:pt x="1" y="5599"/>
                      <a:pt x="1" y="8778"/>
                    </a:cubicBezTo>
                    <a:cubicBezTo>
                      <a:pt x="1" y="11151"/>
                      <a:pt x="1072" y="12572"/>
                      <a:pt x="2606" y="12572"/>
                    </a:cubicBezTo>
                    <a:cubicBezTo>
                      <a:pt x="3132" y="12572"/>
                      <a:pt x="3712" y="12404"/>
                      <a:pt x="4322" y="12051"/>
                    </a:cubicBezTo>
                    <a:cubicBezTo>
                      <a:pt x="6711" y="10668"/>
                      <a:pt x="8644" y="6974"/>
                      <a:pt x="8644" y="3795"/>
                    </a:cubicBezTo>
                    <a:cubicBezTo>
                      <a:pt x="8644" y="1422"/>
                      <a:pt x="7572" y="1"/>
                      <a:pt x="6039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97"/>
              <p:cNvSpPr/>
              <p:nvPr/>
            </p:nvSpPr>
            <p:spPr>
              <a:xfrm>
                <a:off x="3276425" y="1677975"/>
                <a:ext cx="144350" cy="209750"/>
              </a:xfrm>
              <a:custGeom>
                <a:rect b="b" l="l" r="r" t="t"/>
                <a:pathLst>
                  <a:path extrusionOk="0" h="8390" w="5774">
                    <a:moveTo>
                      <a:pt x="4033" y="1"/>
                    </a:moveTo>
                    <a:cubicBezTo>
                      <a:pt x="3682" y="1"/>
                      <a:pt x="3295" y="112"/>
                      <a:pt x="2887" y="346"/>
                    </a:cubicBezTo>
                    <a:cubicBezTo>
                      <a:pt x="1289" y="1266"/>
                      <a:pt x="1" y="3740"/>
                      <a:pt x="1" y="5862"/>
                    </a:cubicBezTo>
                    <a:cubicBezTo>
                      <a:pt x="1" y="7443"/>
                      <a:pt x="716" y="8390"/>
                      <a:pt x="1741" y="8390"/>
                    </a:cubicBezTo>
                    <a:cubicBezTo>
                      <a:pt x="2092" y="8390"/>
                      <a:pt x="2480" y="8279"/>
                      <a:pt x="2887" y="8044"/>
                    </a:cubicBezTo>
                    <a:cubicBezTo>
                      <a:pt x="4485" y="7125"/>
                      <a:pt x="5774" y="4659"/>
                      <a:pt x="5774" y="2529"/>
                    </a:cubicBezTo>
                    <a:cubicBezTo>
                      <a:pt x="5774" y="948"/>
                      <a:pt x="5059" y="1"/>
                      <a:pt x="4033" y="1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97"/>
              <p:cNvSpPr/>
              <p:nvPr/>
            </p:nvSpPr>
            <p:spPr>
              <a:xfrm>
                <a:off x="3143050" y="1622150"/>
                <a:ext cx="107425" cy="155575"/>
              </a:xfrm>
              <a:custGeom>
                <a:rect b="b" l="l" r="r" t="t"/>
                <a:pathLst>
                  <a:path extrusionOk="0" h="6223" w="4297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52"/>
                      <a:pt x="0" y="2502"/>
                      <a:pt x="0" y="3920"/>
                    </a:cubicBezTo>
                    <a:cubicBezTo>
                      <a:pt x="0" y="4727"/>
                      <a:pt x="284" y="5294"/>
                      <a:pt x="722" y="5509"/>
                    </a:cubicBezTo>
                    <a:cubicBezTo>
                      <a:pt x="1040" y="5732"/>
                      <a:pt x="1358" y="5973"/>
                      <a:pt x="1658" y="6222"/>
                    </a:cubicBezTo>
                    <a:cubicBezTo>
                      <a:pt x="1409" y="5913"/>
                      <a:pt x="1255" y="5432"/>
                      <a:pt x="1255" y="4805"/>
                    </a:cubicBezTo>
                    <a:cubicBezTo>
                      <a:pt x="1255" y="3301"/>
                      <a:pt x="2165" y="1540"/>
                      <a:pt x="3299" y="887"/>
                    </a:cubicBezTo>
                    <a:cubicBezTo>
                      <a:pt x="3592" y="719"/>
                      <a:pt x="3874" y="643"/>
                      <a:pt x="4126" y="643"/>
                    </a:cubicBezTo>
                    <a:cubicBezTo>
                      <a:pt x="4184" y="643"/>
                      <a:pt x="4241" y="647"/>
                      <a:pt x="4296" y="655"/>
                    </a:cubicBez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97"/>
              <p:cNvSpPr/>
              <p:nvPr/>
            </p:nvSpPr>
            <p:spPr>
              <a:xfrm>
                <a:off x="3277925" y="1706800"/>
                <a:ext cx="105925" cy="127100"/>
              </a:xfrm>
              <a:custGeom>
                <a:rect b="b" l="l" r="r" t="t"/>
                <a:pathLst>
                  <a:path extrusionOk="0" h="5084" w="4237">
                    <a:moveTo>
                      <a:pt x="1839" y="1"/>
                    </a:moveTo>
                    <a:cubicBezTo>
                      <a:pt x="911" y="989"/>
                      <a:pt x="207" y="2458"/>
                      <a:pt x="1" y="3884"/>
                    </a:cubicBezTo>
                    <a:lnTo>
                      <a:pt x="1848" y="4950"/>
                    </a:lnTo>
                    <a:cubicBezTo>
                      <a:pt x="1968" y="5037"/>
                      <a:pt x="2113" y="5084"/>
                      <a:pt x="2273" y="5084"/>
                    </a:cubicBezTo>
                    <a:cubicBezTo>
                      <a:pt x="2444" y="5084"/>
                      <a:pt x="2632" y="5030"/>
                      <a:pt x="2827" y="4915"/>
                    </a:cubicBezTo>
                    <a:cubicBezTo>
                      <a:pt x="3609" y="4468"/>
                      <a:pt x="4236" y="3266"/>
                      <a:pt x="4236" y="2235"/>
                    </a:cubicBezTo>
                    <a:cubicBezTo>
                      <a:pt x="4236" y="1599"/>
                      <a:pt x="4004" y="1178"/>
                      <a:pt x="3643" y="1041"/>
                    </a:cubicBezTo>
                    <a:lnTo>
                      <a:pt x="1839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97"/>
              <p:cNvSpPr/>
              <p:nvPr/>
            </p:nvSpPr>
            <p:spPr>
              <a:xfrm>
                <a:off x="3313375" y="1731850"/>
                <a:ext cx="70475" cy="102050"/>
              </a:xfrm>
              <a:custGeom>
                <a:rect b="b" l="l" r="r" t="t"/>
                <a:pathLst>
                  <a:path extrusionOk="0" h="4082" w="2819">
                    <a:moveTo>
                      <a:pt x="1967" y="0"/>
                    </a:moveTo>
                    <a:cubicBezTo>
                      <a:pt x="1796" y="0"/>
                      <a:pt x="1608" y="54"/>
                      <a:pt x="1409" y="167"/>
                    </a:cubicBezTo>
                    <a:cubicBezTo>
                      <a:pt x="636" y="614"/>
                      <a:pt x="0" y="1817"/>
                      <a:pt x="0" y="2848"/>
                    </a:cubicBezTo>
                    <a:cubicBezTo>
                      <a:pt x="0" y="3622"/>
                      <a:pt x="353" y="4082"/>
                      <a:pt x="852" y="4082"/>
                    </a:cubicBezTo>
                    <a:cubicBezTo>
                      <a:pt x="1023" y="4082"/>
                      <a:pt x="1212" y="4027"/>
                      <a:pt x="1409" y="3913"/>
                    </a:cubicBezTo>
                    <a:cubicBezTo>
                      <a:pt x="2191" y="3466"/>
                      <a:pt x="2818" y="2264"/>
                      <a:pt x="2818" y="1233"/>
                    </a:cubicBezTo>
                    <a:cubicBezTo>
                      <a:pt x="2818" y="463"/>
                      <a:pt x="2469" y="0"/>
                      <a:pt x="1967" y="0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97"/>
              <p:cNvSpPr/>
              <p:nvPr/>
            </p:nvSpPr>
            <p:spPr>
              <a:xfrm>
                <a:off x="3386175" y="1656275"/>
                <a:ext cx="133250" cy="57425"/>
              </a:xfrm>
              <a:custGeom>
                <a:rect b="b" l="l" r="r" t="t"/>
                <a:pathLst>
                  <a:path extrusionOk="0" h="2297" w="5330">
                    <a:moveTo>
                      <a:pt x="4614" y="1"/>
                    </a:moveTo>
                    <a:cubicBezTo>
                      <a:pt x="4568" y="1"/>
                      <a:pt x="4519" y="7"/>
                      <a:pt x="4468" y="20"/>
                    </a:cubicBezTo>
                    <a:lnTo>
                      <a:pt x="559" y="1300"/>
                    </a:lnTo>
                    <a:cubicBezTo>
                      <a:pt x="1" y="1481"/>
                      <a:pt x="130" y="2297"/>
                      <a:pt x="714" y="2297"/>
                    </a:cubicBezTo>
                    <a:cubicBezTo>
                      <a:pt x="765" y="2297"/>
                      <a:pt x="817" y="2288"/>
                      <a:pt x="869" y="2271"/>
                    </a:cubicBezTo>
                    <a:lnTo>
                      <a:pt x="4778" y="991"/>
                    </a:lnTo>
                    <a:cubicBezTo>
                      <a:pt x="5330" y="778"/>
                      <a:pt x="5129" y="1"/>
                      <a:pt x="4614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97"/>
              <p:cNvSpPr/>
              <p:nvPr/>
            </p:nvSpPr>
            <p:spPr>
              <a:xfrm>
                <a:off x="3393225" y="1795925"/>
                <a:ext cx="118200" cy="72850"/>
              </a:xfrm>
              <a:custGeom>
                <a:rect b="b" l="l" r="r" t="t"/>
                <a:pathLst>
                  <a:path extrusionOk="0" h="2914" w="4728">
                    <a:moveTo>
                      <a:pt x="732" y="1"/>
                    </a:moveTo>
                    <a:cubicBezTo>
                      <a:pt x="282" y="1"/>
                      <a:pt x="0" y="673"/>
                      <a:pt x="492" y="955"/>
                    </a:cubicBezTo>
                    <a:lnTo>
                      <a:pt x="3765" y="2845"/>
                    </a:lnTo>
                    <a:cubicBezTo>
                      <a:pt x="3843" y="2888"/>
                      <a:pt x="3937" y="2914"/>
                      <a:pt x="4023" y="2914"/>
                    </a:cubicBezTo>
                    <a:cubicBezTo>
                      <a:pt x="4547" y="2914"/>
                      <a:pt x="4728" y="2227"/>
                      <a:pt x="4281" y="1969"/>
                    </a:cubicBezTo>
                    <a:lnTo>
                      <a:pt x="999" y="79"/>
                    </a:lnTo>
                    <a:cubicBezTo>
                      <a:pt x="907" y="24"/>
                      <a:pt x="816" y="1"/>
                      <a:pt x="732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97"/>
              <p:cNvSpPr/>
              <p:nvPr/>
            </p:nvSpPr>
            <p:spPr>
              <a:xfrm>
                <a:off x="3314775" y="1847850"/>
                <a:ext cx="54025" cy="123600"/>
              </a:xfrm>
              <a:custGeom>
                <a:rect b="b" l="l" r="r" t="t"/>
                <a:pathLst>
                  <a:path extrusionOk="0" h="4944" w="2161">
                    <a:moveTo>
                      <a:pt x="615" y="0"/>
                    </a:moveTo>
                    <a:cubicBezTo>
                      <a:pt x="311" y="0"/>
                      <a:pt x="1" y="252"/>
                      <a:pt x="108" y="648"/>
                    </a:cubicBezTo>
                    <a:lnTo>
                      <a:pt x="1104" y="4557"/>
                    </a:lnTo>
                    <a:cubicBezTo>
                      <a:pt x="1156" y="4780"/>
                      <a:pt x="1361" y="4934"/>
                      <a:pt x="1593" y="4943"/>
                    </a:cubicBezTo>
                    <a:lnTo>
                      <a:pt x="1593" y="4943"/>
                    </a:lnTo>
                    <a:cubicBezTo>
                      <a:pt x="1924" y="4939"/>
                      <a:pt x="2160" y="4623"/>
                      <a:pt x="2084" y="4308"/>
                    </a:cubicBezTo>
                    <a:lnTo>
                      <a:pt x="1096" y="399"/>
                    </a:lnTo>
                    <a:cubicBezTo>
                      <a:pt x="1032" y="121"/>
                      <a:pt x="825" y="0"/>
                      <a:pt x="615" y="0"/>
                    </a:cubicBezTo>
                    <a:close/>
                    <a:moveTo>
                      <a:pt x="1593" y="4943"/>
                    </a:moveTo>
                    <a:lnTo>
                      <a:pt x="1593" y="4943"/>
                    </a:lnTo>
                    <a:cubicBezTo>
                      <a:pt x="1590" y="4944"/>
                      <a:pt x="1588" y="4944"/>
                      <a:pt x="1585" y="4944"/>
                    </a:cubicBezTo>
                    <a:lnTo>
                      <a:pt x="1594" y="4944"/>
                    </a:lnTo>
                    <a:cubicBezTo>
                      <a:pt x="1593" y="4944"/>
                      <a:pt x="1593" y="4944"/>
                      <a:pt x="1593" y="4943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22" name="Google Shape;1122;p97"/>
          <p:cNvGrpSpPr/>
          <p:nvPr/>
        </p:nvGrpSpPr>
        <p:grpSpPr>
          <a:xfrm>
            <a:off x="89625" y="4460500"/>
            <a:ext cx="6817950" cy="562675"/>
            <a:chOff x="89625" y="968150"/>
            <a:chExt cx="6817950" cy="562675"/>
          </a:xfrm>
        </p:grpSpPr>
        <p:sp>
          <p:nvSpPr>
            <p:cNvPr id="1123" name="Google Shape;1123;p97"/>
            <p:cNvSpPr/>
            <p:nvPr/>
          </p:nvSpPr>
          <p:spPr>
            <a:xfrm>
              <a:off x="299475" y="1145025"/>
              <a:ext cx="6608100" cy="3858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45A6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When do I start preparing for interviews? Do freshers have any chance?</a:t>
              </a:r>
              <a:endParaRPr/>
            </a:p>
          </p:txBody>
        </p:sp>
        <p:grpSp>
          <p:nvGrpSpPr>
            <p:cNvPr id="1124" name="Google Shape;1124;p97"/>
            <p:cNvGrpSpPr/>
            <p:nvPr/>
          </p:nvGrpSpPr>
          <p:grpSpPr>
            <a:xfrm>
              <a:off x="89625" y="968150"/>
              <a:ext cx="376375" cy="349300"/>
              <a:chOff x="3143050" y="1622150"/>
              <a:chExt cx="376375" cy="349300"/>
            </a:xfrm>
          </p:grpSpPr>
          <p:sp>
            <p:nvSpPr>
              <p:cNvPr id="1125" name="Google Shape;1125;p97"/>
              <p:cNvSpPr/>
              <p:nvPr/>
            </p:nvSpPr>
            <p:spPr>
              <a:xfrm>
                <a:off x="3184725" y="1735175"/>
                <a:ext cx="53275" cy="184300"/>
              </a:xfrm>
              <a:custGeom>
                <a:rect b="b" l="l" r="r" t="t"/>
                <a:pathLst>
                  <a:path extrusionOk="0" h="7372" w="2131">
                    <a:moveTo>
                      <a:pt x="1065" y="0"/>
                    </a:moveTo>
                    <a:cubicBezTo>
                      <a:pt x="473" y="0"/>
                      <a:pt x="0" y="481"/>
                      <a:pt x="0" y="1065"/>
                    </a:cubicBezTo>
                    <a:lnTo>
                      <a:pt x="0" y="6297"/>
                    </a:lnTo>
                    <a:cubicBezTo>
                      <a:pt x="0" y="6890"/>
                      <a:pt x="473" y="7363"/>
                      <a:pt x="1065" y="7371"/>
                    </a:cubicBezTo>
                    <a:cubicBezTo>
                      <a:pt x="1658" y="7371"/>
                      <a:pt x="2131" y="6882"/>
                      <a:pt x="2131" y="6297"/>
                    </a:cubicBezTo>
                    <a:lnTo>
                      <a:pt x="2131" y="1065"/>
                    </a:lnTo>
                    <a:cubicBezTo>
                      <a:pt x="2131" y="481"/>
                      <a:pt x="1650" y="0"/>
                      <a:pt x="1065" y="0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97"/>
              <p:cNvSpPr/>
              <p:nvPr/>
            </p:nvSpPr>
            <p:spPr>
              <a:xfrm>
                <a:off x="3143050" y="1622150"/>
                <a:ext cx="313400" cy="317675"/>
              </a:xfrm>
              <a:custGeom>
                <a:rect b="b" l="l" r="r" t="t"/>
                <a:pathLst>
                  <a:path extrusionOk="0" h="12707" w="12536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44"/>
                      <a:pt x="0" y="2502"/>
                      <a:pt x="0" y="3920"/>
                    </a:cubicBezTo>
                    <a:cubicBezTo>
                      <a:pt x="0" y="4727"/>
                      <a:pt x="284" y="5286"/>
                      <a:pt x="722" y="5509"/>
                    </a:cubicBezTo>
                    <a:cubicBezTo>
                      <a:pt x="911" y="5629"/>
                      <a:pt x="1530" y="6110"/>
                      <a:pt x="1658" y="6222"/>
                    </a:cubicBezTo>
                    <a:cubicBezTo>
                      <a:pt x="2500" y="6909"/>
                      <a:pt x="3256" y="7708"/>
                      <a:pt x="3901" y="8585"/>
                    </a:cubicBezTo>
                    <a:cubicBezTo>
                      <a:pt x="3901" y="8696"/>
                      <a:pt x="3892" y="8808"/>
                      <a:pt x="3892" y="8920"/>
                    </a:cubicBezTo>
                    <a:cubicBezTo>
                      <a:pt x="3892" y="11291"/>
                      <a:pt x="4962" y="12706"/>
                      <a:pt x="6493" y="12706"/>
                    </a:cubicBezTo>
                    <a:cubicBezTo>
                      <a:pt x="7020" y="12706"/>
                      <a:pt x="7602" y="12539"/>
                      <a:pt x="8214" y="12185"/>
                    </a:cubicBezTo>
                    <a:cubicBezTo>
                      <a:pt x="10602" y="10810"/>
                      <a:pt x="12535" y="7116"/>
                      <a:pt x="12535" y="3928"/>
                    </a:cubicBezTo>
                    <a:cubicBezTo>
                      <a:pt x="12535" y="1561"/>
                      <a:pt x="11468" y="146"/>
                      <a:pt x="9936" y="146"/>
                    </a:cubicBezTo>
                    <a:cubicBezTo>
                      <a:pt x="9411" y="146"/>
                      <a:pt x="8832" y="313"/>
                      <a:pt x="8222" y="663"/>
                    </a:cubicBezTo>
                    <a:cubicBezTo>
                      <a:pt x="8042" y="775"/>
                      <a:pt x="7861" y="887"/>
                      <a:pt x="7698" y="1016"/>
                    </a:cubicBezTo>
                    <a:cubicBezTo>
                      <a:pt x="7367" y="1063"/>
                      <a:pt x="7033" y="1086"/>
                      <a:pt x="6700" y="1086"/>
                    </a:cubicBezTo>
                    <a:cubicBezTo>
                      <a:pt x="5877" y="1086"/>
                      <a:pt x="5058" y="942"/>
                      <a:pt x="4287" y="655"/>
                    </a:cubicBezTo>
                    <a:lnTo>
                      <a:pt x="4296" y="655"/>
                    </a:ln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97"/>
              <p:cNvSpPr/>
              <p:nvPr/>
            </p:nvSpPr>
            <p:spPr>
              <a:xfrm>
                <a:off x="3240550" y="1625700"/>
                <a:ext cx="216100" cy="314300"/>
              </a:xfrm>
              <a:custGeom>
                <a:rect b="b" l="l" r="r" t="t"/>
                <a:pathLst>
                  <a:path extrusionOk="0" h="12572" w="8644">
                    <a:moveTo>
                      <a:pt x="6039" y="1"/>
                    </a:moveTo>
                    <a:cubicBezTo>
                      <a:pt x="5513" y="1"/>
                      <a:pt x="4932" y="168"/>
                      <a:pt x="4322" y="521"/>
                    </a:cubicBezTo>
                    <a:cubicBezTo>
                      <a:pt x="1934" y="1905"/>
                      <a:pt x="1" y="5599"/>
                      <a:pt x="1" y="8778"/>
                    </a:cubicBezTo>
                    <a:cubicBezTo>
                      <a:pt x="1" y="11151"/>
                      <a:pt x="1072" y="12572"/>
                      <a:pt x="2606" y="12572"/>
                    </a:cubicBezTo>
                    <a:cubicBezTo>
                      <a:pt x="3132" y="12572"/>
                      <a:pt x="3712" y="12404"/>
                      <a:pt x="4322" y="12051"/>
                    </a:cubicBezTo>
                    <a:cubicBezTo>
                      <a:pt x="6711" y="10668"/>
                      <a:pt x="8644" y="6974"/>
                      <a:pt x="8644" y="3795"/>
                    </a:cubicBezTo>
                    <a:cubicBezTo>
                      <a:pt x="8644" y="1422"/>
                      <a:pt x="7572" y="1"/>
                      <a:pt x="6039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97"/>
              <p:cNvSpPr/>
              <p:nvPr/>
            </p:nvSpPr>
            <p:spPr>
              <a:xfrm>
                <a:off x="3276425" y="1677975"/>
                <a:ext cx="144350" cy="209750"/>
              </a:xfrm>
              <a:custGeom>
                <a:rect b="b" l="l" r="r" t="t"/>
                <a:pathLst>
                  <a:path extrusionOk="0" h="8390" w="5774">
                    <a:moveTo>
                      <a:pt x="4033" y="1"/>
                    </a:moveTo>
                    <a:cubicBezTo>
                      <a:pt x="3682" y="1"/>
                      <a:pt x="3295" y="112"/>
                      <a:pt x="2887" y="346"/>
                    </a:cubicBezTo>
                    <a:cubicBezTo>
                      <a:pt x="1289" y="1266"/>
                      <a:pt x="1" y="3740"/>
                      <a:pt x="1" y="5862"/>
                    </a:cubicBezTo>
                    <a:cubicBezTo>
                      <a:pt x="1" y="7443"/>
                      <a:pt x="716" y="8390"/>
                      <a:pt x="1741" y="8390"/>
                    </a:cubicBezTo>
                    <a:cubicBezTo>
                      <a:pt x="2092" y="8390"/>
                      <a:pt x="2480" y="8279"/>
                      <a:pt x="2887" y="8044"/>
                    </a:cubicBezTo>
                    <a:cubicBezTo>
                      <a:pt x="4485" y="7125"/>
                      <a:pt x="5774" y="4659"/>
                      <a:pt x="5774" y="2529"/>
                    </a:cubicBezTo>
                    <a:cubicBezTo>
                      <a:pt x="5774" y="948"/>
                      <a:pt x="5059" y="1"/>
                      <a:pt x="4033" y="1"/>
                    </a:cubicBezTo>
                    <a:close/>
                  </a:path>
                </a:pathLst>
              </a:cu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97"/>
              <p:cNvSpPr/>
              <p:nvPr/>
            </p:nvSpPr>
            <p:spPr>
              <a:xfrm>
                <a:off x="3143050" y="1622150"/>
                <a:ext cx="107425" cy="155575"/>
              </a:xfrm>
              <a:custGeom>
                <a:rect b="b" l="l" r="r" t="t"/>
                <a:pathLst>
                  <a:path extrusionOk="0" h="6223" w="4297">
                    <a:moveTo>
                      <a:pt x="2703" y="1"/>
                    </a:moveTo>
                    <a:cubicBezTo>
                      <a:pt x="2467" y="1"/>
                      <a:pt x="2206" y="76"/>
                      <a:pt x="1933" y="234"/>
                    </a:cubicBezTo>
                    <a:cubicBezTo>
                      <a:pt x="868" y="852"/>
                      <a:pt x="0" y="2502"/>
                      <a:pt x="0" y="3920"/>
                    </a:cubicBezTo>
                    <a:cubicBezTo>
                      <a:pt x="0" y="4727"/>
                      <a:pt x="284" y="5294"/>
                      <a:pt x="722" y="5509"/>
                    </a:cubicBezTo>
                    <a:cubicBezTo>
                      <a:pt x="1040" y="5732"/>
                      <a:pt x="1358" y="5973"/>
                      <a:pt x="1658" y="6222"/>
                    </a:cubicBezTo>
                    <a:cubicBezTo>
                      <a:pt x="1409" y="5913"/>
                      <a:pt x="1255" y="5432"/>
                      <a:pt x="1255" y="4805"/>
                    </a:cubicBezTo>
                    <a:cubicBezTo>
                      <a:pt x="1255" y="3301"/>
                      <a:pt x="2165" y="1540"/>
                      <a:pt x="3299" y="887"/>
                    </a:cubicBezTo>
                    <a:cubicBezTo>
                      <a:pt x="3592" y="719"/>
                      <a:pt x="3874" y="643"/>
                      <a:pt x="4126" y="643"/>
                    </a:cubicBezTo>
                    <a:cubicBezTo>
                      <a:pt x="4184" y="643"/>
                      <a:pt x="4241" y="647"/>
                      <a:pt x="4296" y="655"/>
                    </a:cubicBezTo>
                    <a:cubicBezTo>
                      <a:pt x="3970" y="535"/>
                      <a:pt x="3643" y="389"/>
                      <a:pt x="3334" y="225"/>
                    </a:cubicBezTo>
                    <a:cubicBezTo>
                      <a:pt x="3156" y="78"/>
                      <a:pt x="2942" y="1"/>
                      <a:pt x="2703" y="1"/>
                    </a:cubicBezTo>
                    <a:close/>
                  </a:path>
                </a:pathLst>
              </a:custGeom>
              <a:solidFill>
                <a:srgbClr val="23C7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97"/>
              <p:cNvSpPr/>
              <p:nvPr/>
            </p:nvSpPr>
            <p:spPr>
              <a:xfrm>
                <a:off x="3277925" y="1706800"/>
                <a:ext cx="105925" cy="127100"/>
              </a:xfrm>
              <a:custGeom>
                <a:rect b="b" l="l" r="r" t="t"/>
                <a:pathLst>
                  <a:path extrusionOk="0" h="5084" w="4237">
                    <a:moveTo>
                      <a:pt x="1839" y="1"/>
                    </a:moveTo>
                    <a:cubicBezTo>
                      <a:pt x="911" y="989"/>
                      <a:pt x="207" y="2458"/>
                      <a:pt x="1" y="3884"/>
                    </a:cubicBezTo>
                    <a:lnTo>
                      <a:pt x="1848" y="4950"/>
                    </a:lnTo>
                    <a:cubicBezTo>
                      <a:pt x="1968" y="5037"/>
                      <a:pt x="2113" y="5084"/>
                      <a:pt x="2273" y="5084"/>
                    </a:cubicBezTo>
                    <a:cubicBezTo>
                      <a:pt x="2444" y="5084"/>
                      <a:pt x="2632" y="5030"/>
                      <a:pt x="2827" y="4915"/>
                    </a:cubicBezTo>
                    <a:cubicBezTo>
                      <a:pt x="3609" y="4468"/>
                      <a:pt x="4236" y="3266"/>
                      <a:pt x="4236" y="2235"/>
                    </a:cubicBezTo>
                    <a:cubicBezTo>
                      <a:pt x="4236" y="1599"/>
                      <a:pt x="4004" y="1178"/>
                      <a:pt x="3643" y="1041"/>
                    </a:cubicBezTo>
                    <a:lnTo>
                      <a:pt x="1839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97"/>
              <p:cNvSpPr/>
              <p:nvPr/>
            </p:nvSpPr>
            <p:spPr>
              <a:xfrm>
                <a:off x="3313375" y="1731850"/>
                <a:ext cx="70475" cy="102050"/>
              </a:xfrm>
              <a:custGeom>
                <a:rect b="b" l="l" r="r" t="t"/>
                <a:pathLst>
                  <a:path extrusionOk="0" h="4082" w="2819">
                    <a:moveTo>
                      <a:pt x="1967" y="0"/>
                    </a:moveTo>
                    <a:cubicBezTo>
                      <a:pt x="1796" y="0"/>
                      <a:pt x="1608" y="54"/>
                      <a:pt x="1409" y="167"/>
                    </a:cubicBezTo>
                    <a:cubicBezTo>
                      <a:pt x="636" y="614"/>
                      <a:pt x="0" y="1817"/>
                      <a:pt x="0" y="2848"/>
                    </a:cubicBezTo>
                    <a:cubicBezTo>
                      <a:pt x="0" y="3622"/>
                      <a:pt x="353" y="4082"/>
                      <a:pt x="852" y="4082"/>
                    </a:cubicBezTo>
                    <a:cubicBezTo>
                      <a:pt x="1023" y="4082"/>
                      <a:pt x="1212" y="4027"/>
                      <a:pt x="1409" y="3913"/>
                    </a:cubicBezTo>
                    <a:cubicBezTo>
                      <a:pt x="2191" y="3466"/>
                      <a:pt x="2818" y="2264"/>
                      <a:pt x="2818" y="1233"/>
                    </a:cubicBezTo>
                    <a:cubicBezTo>
                      <a:pt x="2818" y="463"/>
                      <a:pt x="2469" y="0"/>
                      <a:pt x="1967" y="0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97"/>
              <p:cNvSpPr/>
              <p:nvPr/>
            </p:nvSpPr>
            <p:spPr>
              <a:xfrm>
                <a:off x="3386175" y="1656275"/>
                <a:ext cx="133250" cy="57425"/>
              </a:xfrm>
              <a:custGeom>
                <a:rect b="b" l="l" r="r" t="t"/>
                <a:pathLst>
                  <a:path extrusionOk="0" h="2297" w="5330">
                    <a:moveTo>
                      <a:pt x="4614" y="1"/>
                    </a:moveTo>
                    <a:cubicBezTo>
                      <a:pt x="4568" y="1"/>
                      <a:pt x="4519" y="7"/>
                      <a:pt x="4468" y="20"/>
                    </a:cubicBezTo>
                    <a:lnTo>
                      <a:pt x="559" y="1300"/>
                    </a:lnTo>
                    <a:cubicBezTo>
                      <a:pt x="1" y="1481"/>
                      <a:pt x="130" y="2297"/>
                      <a:pt x="714" y="2297"/>
                    </a:cubicBezTo>
                    <a:cubicBezTo>
                      <a:pt x="765" y="2297"/>
                      <a:pt x="817" y="2288"/>
                      <a:pt x="869" y="2271"/>
                    </a:cubicBezTo>
                    <a:lnTo>
                      <a:pt x="4778" y="991"/>
                    </a:lnTo>
                    <a:cubicBezTo>
                      <a:pt x="5330" y="778"/>
                      <a:pt x="5129" y="1"/>
                      <a:pt x="4614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97"/>
              <p:cNvSpPr/>
              <p:nvPr/>
            </p:nvSpPr>
            <p:spPr>
              <a:xfrm>
                <a:off x="3393225" y="1795925"/>
                <a:ext cx="118200" cy="72850"/>
              </a:xfrm>
              <a:custGeom>
                <a:rect b="b" l="l" r="r" t="t"/>
                <a:pathLst>
                  <a:path extrusionOk="0" h="2914" w="4728">
                    <a:moveTo>
                      <a:pt x="732" y="1"/>
                    </a:moveTo>
                    <a:cubicBezTo>
                      <a:pt x="282" y="1"/>
                      <a:pt x="0" y="673"/>
                      <a:pt x="492" y="955"/>
                    </a:cubicBezTo>
                    <a:lnTo>
                      <a:pt x="3765" y="2845"/>
                    </a:lnTo>
                    <a:cubicBezTo>
                      <a:pt x="3843" y="2888"/>
                      <a:pt x="3937" y="2914"/>
                      <a:pt x="4023" y="2914"/>
                    </a:cubicBezTo>
                    <a:cubicBezTo>
                      <a:pt x="4547" y="2914"/>
                      <a:pt x="4728" y="2227"/>
                      <a:pt x="4281" y="1969"/>
                    </a:cubicBezTo>
                    <a:lnTo>
                      <a:pt x="999" y="79"/>
                    </a:lnTo>
                    <a:cubicBezTo>
                      <a:pt x="907" y="24"/>
                      <a:pt x="816" y="1"/>
                      <a:pt x="732" y="1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97"/>
              <p:cNvSpPr/>
              <p:nvPr/>
            </p:nvSpPr>
            <p:spPr>
              <a:xfrm>
                <a:off x="3314775" y="1847850"/>
                <a:ext cx="54025" cy="123600"/>
              </a:xfrm>
              <a:custGeom>
                <a:rect b="b" l="l" r="r" t="t"/>
                <a:pathLst>
                  <a:path extrusionOk="0" h="4944" w="2161">
                    <a:moveTo>
                      <a:pt x="615" y="0"/>
                    </a:moveTo>
                    <a:cubicBezTo>
                      <a:pt x="311" y="0"/>
                      <a:pt x="1" y="252"/>
                      <a:pt x="108" y="648"/>
                    </a:cubicBezTo>
                    <a:lnTo>
                      <a:pt x="1104" y="4557"/>
                    </a:lnTo>
                    <a:cubicBezTo>
                      <a:pt x="1156" y="4780"/>
                      <a:pt x="1361" y="4934"/>
                      <a:pt x="1593" y="4943"/>
                    </a:cubicBezTo>
                    <a:lnTo>
                      <a:pt x="1593" y="4943"/>
                    </a:lnTo>
                    <a:cubicBezTo>
                      <a:pt x="1924" y="4939"/>
                      <a:pt x="2160" y="4623"/>
                      <a:pt x="2084" y="4308"/>
                    </a:cubicBezTo>
                    <a:lnTo>
                      <a:pt x="1096" y="399"/>
                    </a:lnTo>
                    <a:cubicBezTo>
                      <a:pt x="1032" y="121"/>
                      <a:pt x="825" y="0"/>
                      <a:pt x="615" y="0"/>
                    </a:cubicBezTo>
                    <a:close/>
                    <a:moveTo>
                      <a:pt x="1593" y="4943"/>
                    </a:moveTo>
                    <a:lnTo>
                      <a:pt x="1593" y="4943"/>
                    </a:lnTo>
                    <a:cubicBezTo>
                      <a:pt x="1590" y="4944"/>
                      <a:pt x="1588" y="4944"/>
                      <a:pt x="1585" y="4944"/>
                    </a:cubicBezTo>
                    <a:lnTo>
                      <a:pt x="1594" y="4944"/>
                    </a:lnTo>
                    <a:cubicBezTo>
                      <a:pt x="1593" y="4944"/>
                      <a:pt x="1593" y="4944"/>
                      <a:pt x="1593" y="4943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135" name="Google Shape;1135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1650" y="4832275"/>
            <a:ext cx="1012349" cy="30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98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Choose the right workspace!</a:t>
            </a:r>
            <a:endParaRPr/>
          </a:p>
        </p:txBody>
      </p:sp>
      <p:pic>
        <p:nvPicPr>
          <p:cNvPr id="1141" name="Google Shape;1141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650" y="4832275"/>
            <a:ext cx="1012349" cy="30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2" name="Google Shape;1142;p98"/>
          <p:cNvSpPr txBox="1"/>
          <p:nvPr>
            <p:ph idx="4294967295" type="body"/>
          </p:nvPr>
        </p:nvSpPr>
        <p:spPr>
          <a:xfrm>
            <a:off x="768425" y="1140250"/>
            <a:ext cx="7709100" cy="36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Font typeface="Arial"/>
              <a:buAutoNum type="arabicPeriod"/>
            </a:pPr>
            <a:r>
              <a:rPr lang="en" sz="1450"/>
              <a:t>Don’t rush into the first offer you get. Wait for the right fit.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Company size matters! Small company means more mentorship, more responsibility.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You must study your market. Don’t go for salaries too low.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Look at the perks too. Leaves, flexibility, meals, bonus, transport - these things matter.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Equity -&gt; For companies abroad.</a:t>
            </a:r>
            <a:endParaRPr sz="145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9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Offers and Negotiation</a:t>
            </a:r>
            <a:endParaRPr/>
          </a:p>
        </p:txBody>
      </p:sp>
      <p:pic>
        <p:nvPicPr>
          <p:cNvPr id="1148" name="Google Shape;1148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650" y="4832275"/>
            <a:ext cx="1012349" cy="30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9" name="Google Shape;1149;p99"/>
          <p:cNvSpPr txBox="1"/>
          <p:nvPr>
            <p:ph idx="4294967295" type="body"/>
          </p:nvPr>
        </p:nvSpPr>
        <p:spPr>
          <a:xfrm>
            <a:off x="768425" y="1140250"/>
            <a:ext cx="7709100" cy="36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Font typeface="Arial"/>
              <a:buAutoNum type="arabicPeriod"/>
            </a:pPr>
            <a:r>
              <a:rPr lang="en" sz="1450"/>
              <a:t>Do your market study. (Glassdoor , linkedIn)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Talk to friends / acquaintances in the company.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If they are lowballing you, state your minimum requirements and why you want it. Don’t back down, but be polite in your negotiation.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Competing Offers really help drive your argument home.</a:t>
            </a:r>
            <a:endParaRPr sz="145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10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CP and NSUPS helps</a:t>
            </a:r>
            <a:endParaRPr/>
          </a:p>
        </p:txBody>
      </p:sp>
      <p:pic>
        <p:nvPicPr>
          <p:cNvPr id="1155" name="Google Shape;1155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650" y="4832275"/>
            <a:ext cx="1012349" cy="30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6" name="Google Shape;1156;p100"/>
          <p:cNvSpPr txBox="1"/>
          <p:nvPr>
            <p:ph idx="4294967295" type="body"/>
          </p:nvPr>
        </p:nvSpPr>
        <p:spPr>
          <a:xfrm>
            <a:off x="768425" y="1140250"/>
            <a:ext cx="7709100" cy="36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Font typeface="Arial"/>
              <a:buAutoNum type="arabicPeriod"/>
            </a:pPr>
            <a:r>
              <a:rPr lang="en" sz="1450"/>
              <a:t>GREAT exposure to DS and algorithms.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Make CS fundamentals easy for you.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You find a great network of talented people.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Introvert? Do it for the food, travel and t-shirts.</a:t>
            </a:r>
            <a:endParaRPr sz="145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0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Mistakes</a:t>
            </a:r>
            <a:endParaRPr/>
          </a:p>
        </p:txBody>
      </p:sp>
      <p:pic>
        <p:nvPicPr>
          <p:cNvPr id="1162" name="Google Shape;1162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650" y="4832275"/>
            <a:ext cx="1012349" cy="30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3" name="Google Shape;1163;p101"/>
          <p:cNvSpPr txBox="1"/>
          <p:nvPr>
            <p:ph idx="4294967295" type="body"/>
          </p:nvPr>
        </p:nvSpPr>
        <p:spPr>
          <a:xfrm>
            <a:off x="768425" y="1140250"/>
            <a:ext cx="7709100" cy="36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Font typeface="Arial"/>
              <a:buAutoNum type="arabicPeriod"/>
            </a:pPr>
            <a:r>
              <a:rPr lang="en" sz="1450"/>
              <a:t>Know your CV: Don’t apply for random posts.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Know your CV: Don’t state things you don’t know well.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If you have a chance to get a referral, get one. IT HELPS.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AutoNum type="arabicPeriod"/>
            </a:pPr>
            <a:r>
              <a:rPr lang="en" sz="1450"/>
              <a:t>Apply to and interview with multiple companies, Competing offers help.</a:t>
            </a:r>
            <a:endParaRPr sz="145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285F4"/>
        </a:solidFill>
      </p:bgPr>
    </p:bg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02"/>
          <p:cNvSpPr txBox="1"/>
          <p:nvPr/>
        </p:nvSpPr>
        <p:spPr>
          <a:xfrm>
            <a:off x="0" y="2190375"/>
            <a:ext cx="9144000" cy="11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Thank You</a:t>
            </a:r>
            <a:endParaRPr sz="60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69" name="Google Shape;1169;p102"/>
          <p:cNvSpPr/>
          <p:nvPr/>
        </p:nvSpPr>
        <p:spPr>
          <a:xfrm>
            <a:off x="276350" y="4576075"/>
            <a:ext cx="1016100" cy="4065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102"/>
          <p:cNvSpPr/>
          <p:nvPr/>
        </p:nvSpPr>
        <p:spPr>
          <a:xfrm>
            <a:off x="7754100" y="146325"/>
            <a:ext cx="1276200" cy="4065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1" name="Google Shape;1171;p10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172" name="Google Shape;1172;p10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173" name="Google Shape;1173;p10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174" name="Google Shape;1174;p10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175" name="Google Shape;1175;p10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176" name="Google Shape;1176;p10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177" name="Google Shape;1177;p10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 Newsletter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oogle GBO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